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8"/>
  </p:notesMasterIdLst>
  <p:sldIdLst>
    <p:sldId id="256" r:id="rId3"/>
    <p:sldId id="291" r:id="rId4"/>
    <p:sldId id="308" r:id="rId5"/>
    <p:sldId id="309" r:id="rId6"/>
    <p:sldId id="310" r:id="rId7"/>
    <p:sldId id="311" r:id="rId8"/>
    <p:sldId id="321" r:id="rId9"/>
    <p:sldId id="312" r:id="rId10"/>
    <p:sldId id="313" r:id="rId11"/>
    <p:sldId id="322" r:id="rId12"/>
    <p:sldId id="314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3" r:id="rId23"/>
    <p:sldId id="336" r:id="rId24"/>
    <p:sldId id="335" r:id="rId25"/>
    <p:sldId id="33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99066-E47C-4079-A548-4FF4FCAE3E7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462BAAB-8799-4B88-99C1-E08119994753}">
      <dgm:prSet/>
      <dgm:spPr/>
      <dgm:t>
        <a:bodyPr/>
        <a:lstStyle/>
        <a:p>
          <a:r>
            <a:rPr lang="en-US" dirty="0"/>
            <a:t>OpenGL Program</a:t>
          </a:r>
        </a:p>
      </dgm:t>
    </dgm:pt>
    <dgm:pt modelId="{E7772962-20CA-4C09-B3F0-AB1DB8692DF3}" type="parTrans" cxnId="{1BFE6713-ED36-45A3-B28E-C217ED866AF7}">
      <dgm:prSet/>
      <dgm:spPr/>
      <dgm:t>
        <a:bodyPr/>
        <a:lstStyle/>
        <a:p>
          <a:endParaRPr lang="en-US"/>
        </a:p>
      </dgm:t>
    </dgm:pt>
    <dgm:pt modelId="{E56F248E-15DC-46FF-843F-34E9A929167D}" type="sibTrans" cxnId="{1BFE6713-ED36-45A3-B28E-C217ED866AF7}">
      <dgm:prSet/>
      <dgm:spPr/>
      <dgm:t>
        <a:bodyPr/>
        <a:lstStyle/>
        <a:p>
          <a:endParaRPr lang="en-US"/>
        </a:p>
      </dgm:t>
    </dgm:pt>
    <dgm:pt modelId="{D9E30809-F12F-4911-9961-A58E7360A4DF}">
      <dgm:prSet phldrT="[Text]"/>
      <dgm:spPr/>
      <dgm:t>
        <a:bodyPr/>
        <a:lstStyle/>
        <a:p>
          <a:r>
            <a:rPr lang="en-US" dirty="0"/>
            <a:t>Vertex Shader</a:t>
          </a:r>
        </a:p>
      </dgm:t>
    </dgm:pt>
    <dgm:pt modelId="{7C689C73-0399-46E0-8ECF-75E42C2F303C}" type="parTrans" cxnId="{29EFAF13-8F3E-4493-B76B-7C1840C2D321}">
      <dgm:prSet/>
      <dgm:spPr/>
      <dgm:t>
        <a:bodyPr/>
        <a:lstStyle/>
        <a:p>
          <a:endParaRPr lang="en-US"/>
        </a:p>
      </dgm:t>
    </dgm:pt>
    <dgm:pt modelId="{073FCE19-FAB4-420A-BB76-8898DC3BE135}" type="sibTrans" cxnId="{29EFAF13-8F3E-4493-B76B-7C1840C2D321}">
      <dgm:prSet/>
      <dgm:spPr/>
      <dgm:t>
        <a:bodyPr/>
        <a:lstStyle/>
        <a:p>
          <a:endParaRPr lang="en-US"/>
        </a:p>
      </dgm:t>
    </dgm:pt>
    <dgm:pt modelId="{F942BE0D-1673-49F8-B2CA-B8214265F5B0}">
      <dgm:prSet phldrT="[Text]"/>
      <dgm:spPr/>
      <dgm:t>
        <a:bodyPr/>
        <a:lstStyle/>
        <a:p>
          <a:r>
            <a:rPr lang="en-US" dirty="0"/>
            <a:t>Other Shaders</a:t>
          </a:r>
        </a:p>
      </dgm:t>
    </dgm:pt>
    <dgm:pt modelId="{81307B89-A4E7-48D2-97F0-1FC055B3A82B}" type="parTrans" cxnId="{F592416C-B9DA-4081-B8F3-22464382D651}">
      <dgm:prSet/>
      <dgm:spPr/>
      <dgm:t>
        <a:bodyPr/>
        <a:lstStyle/>
        <a:p>
          <a:endParaRPr lang="en-US"/>
        </a:p>
      </dgm:t>
    </dgm:pt>
    <dgm:pt modelId="{8ED97937-1EA5-4782-BFBC-36357AF375AC}" type="sibTrans" cxnId="{F592416C-B9DA-4081-B8F3-22464382D651}">
      <dgm:prSet/>
      <dgm:spPr/>
      <dgm:t>
        <a:bodyPr/>
        <a:lstStyle/>
        <a:p>
          <a:endParaRPr lang="en-US"/>
        </a:p>
      </dgm:t>
    </dgm:pt>
    <dgm:pt modelId="{A93E783A-84DA-4671-87DD-564F35EF5940}">
      <dgm:prSet phldrT="[Text]"/>
      <dgm:spPr/>
      <dgm:t>
        <a:bodyPr/>
        <a:lstStyle/>
        <a:p>
          <a:r>
            <a:rPr lang="en-US" dirty="0"/>
            <a:t>Fragment Shader</a:t>
          </a:r>
        </a:p>
      </dgm:t>
    </dgm:pt>
    <dgm:pt modelId="{DD26ACAC-B1A5-4059-AC2D-FC15777E6905}" type="parTrans" cxnId="{C6CB4AB0-0E82-4120-B082-1CB7B64F0848}">
      <dgm:prSet/>
      <dgm:spPr/>
      <dgm:t>
        <a:bodyPr/>
        <a:lstStyle/>
        <a:p>
          <a:endParaRPr lang="en-US"/>
        </a:p>
      </dgm:t>
    </dgm:pt>
    <dgm:pt modelId="{AA48CF11-C08C-457C-BBB0-0EED1407E088}" type="sibTrans" cxnId="{C6CB4AB0-0E82-4120-B082-1CB7B64F0848}">
      <dgm:prSet/>
      <dgm:spPr/>
      <dgm:t>
        <a:bodyPr/>
        <a:lstStyle/>
        <a:p>
          <a:endParaRPr lang="en-US"/>
        </a:p>
      </dgm:t>
    </dgm:pt>
    <dgm:pt modelId="{317BCA3B-7E49-4C05-B40A-1CCCAD70FD61}" type="pres">
      <dgm:prSet presAssocID="{59A99066-E47C-4079-A548-4FF4FCAE3E73}" presName="Name0" presStyleCnt="0">
        <dgm:presLayoutVars>
          <dgm:chMax val="7"/>
          <dgm:chPref val="7"/>
          <dgm:dir/>
        </dgm:presLayoutVars>
      </dgm:prSet>
      <dgm:spPr/>
    </dgm:pt>
    <dgm:pt modelId="{BC3930FB-FD82-4126-B7AE-2F202A194EAD}" type="pres">
      <dgm:prSet presAssocID="{59A99066-E47C-4079-A548-4FF4FCAE3E73}" presName="Name1" presStyleCnt="0"/>
      <dgm:spPr/>
    </dgm:pt>
    <dgm:pt modelId="{574D5C8E-E64F-4E66-BBB7-4751A691A2D6}" type="pres">
      <dgm:prSet presAssocID="{E56F248E-15DC-46FF-843F-34E9A929167D}" presName="picture_1" presStyleCnt="0"/>
      <dgm:spPr/>
    </dgm:pt>
    <dgm:pt modelId="{A63991DD-BB6D-4314-AAC0-02F46E8AEDFE}" type="pres">
      <dgm:prSet presAssocID="{E56F248E-15DC-46FF-843F-34E9A929167D}" presName="pictureRepeatNode" presStyleLbl="alignImgPlace1" presStyleIdx="0" presStyleCnt="4"/>
      <dgm:spPr/>
    </dgm:pt>
    <dgm:pt modelId="{3B38414A-3809-49A7-A166-3FF27E23C929}" type="pres">
      <dgm:prSet presAssocID="{6462BAAB-8799-4B88-99C1-E08119994753}" presName="text_1" presStyleLbl="node1" presStyleIdx="0" presStyleCnt="0">
        <dgm:presLayoutVars>
          <dgm:bulletEnabled val="1"/>
        </dgm:presLayoutVars>
      </dgm:prSet>
      <dgm:spPr/>
    </dgm:pt>
    <dgm:pt modelId="{F93CD8EC-44FC-4E6A-8E05-00A525C3D6CB}" type="pres">
      <dgm:prSet presAssocID="{073FCE19-FAB4-420A-BB76-8898DC3BE135}" presName="picture_2" presStyleCnt="0"/>
      <dgm:spPr/>
    </dgm:pt>
    <dgm:pt modelId="{4C938E6E-9939-4B95-89B2-8A2087449189}" type="pres">
      <dgm:prSet presAssocID="{073FCE19-FAB4-420A-BB76-8898DC3BE135}" presName="pictureRepeatNode" presStyleLbl="alignImgPlace1" presStyleIdx="1" presStyleCnt="4"/>
      <dgm:spPr/>
    </dgm:pt>
    <dgm:pt modelId="{5CDC6696-9562-457C-A055-E4CDBDF0C030}" type="pres">
      <dgm:prSet presAssocID="{D9E30809-F12F-4911-9961-A58E7360A4DF}" presName="line_2" presStyleLbl="parChTrans1D1" presStyleIdx="0" presStyleCnt="3"/>
      <dgm:spPr/>
    </dgm:pt>
    <dgm:pt modelId="{3D5F2D72-0C0A-4476-9197-20A8302BB2DD}" type="pres">
      <dgm:prSet presAssocID="{D9E30809-F12F-4911-9961-A58E7360A4DF}" presName="textparent_2" presStyleLbl="node1" presStyleIdx="0" presStyleCnt="0"/>
      <dgm:spPr/>
    </dgm:pt>
    <dgm:pt modelId="{8705F4AD-5BCE-4637-8D27-204A7D6F717E}" type="pres">
      <dgm:prSet presAssocID="{D9E30809-F12F-4911-9961-A58E7360A4DF}" presName="text_2" presStyleLbl="revTx" presStyleIdx="0" presStyleCnt="3">
        <dgm:presLayoutVars>
          <dgm:bulletEnabled val="1"/>
        </dgm:presLayoutVars>
      </dgm:prSet>
      <dgm:spPr/>
    </dgm:pt>
    <dgm:pt modelId="{BAD4A405-C51A-48C2-91E3-30381A734992}" type="pres">
      <dgm:prSet presAssocID="{8ED97937-1EA5-4782-BFBC-36357AF375AC}" presName="picture_3" presStyleCnt="0"/>
      <dgm:spPr/>
    </dgm:pt>
    <dgm:pt modelId="{24841797-B527-4902-AB39-A468C9C950DA}" type="pres">
      <dgm:prSet presAssocID="{8ED97937-1EA5-4782-BFBC-36357AF375AC}" presName="pictureRepeatNode" presStyleLbl="alignImgPlace1" presStyleIdx="2" presStyleCnt="4"/>
      <dgm:spPr/>
    </dgm:pt>
    <dgm:pt modelId="{41C81CE7-3952-4FA9-B884-70CC0F715D0E}" type="pres">
      <dgm:prSet presAssocID="{F942BE0D-1673-49F8-B2CA-B8214265F5B0}" presName="line_3" presStyleLbl="parChTrans1D1" presStyleIdx="1" presStyleCnt="3"/>
      <dgm:spPr/>
    </dgm:pt>
    <dgm:pt modelId="{C2ABD5D5-CEF1-494B-8D5C-1399D3478005}" type="pres">
      <dgm:prSet presAssocID="{F942BE0D-1673-49F8-B2CA-B8214265F5B0}" presName="textparent_3" presStyleLbl="node1" presStyleIdx="0" presStyleCnt="0"/>
      <dgm:spPr/>
    </dgm:pt>
    <dgm:pt modelId="{38BE4FBC-F866-48CA-99E2-78577B3B5FFF}" type="pres">
      <dgm:prSet presAssocID="{F942BE0D-1673-49F8-B2CA-B8214265F5B0}" presName="text_3" presStyleLbl="revTx" presStyleIdx="1" presStyleCnt="3">
        <dgm:presLayoutVars>
          <dgm:bulletEnabled val="1"/>
        </dgm:presLayoutVars>
      </dgm:prSet>
      <dgm:spPr/>
    </dgm:pt>
    <dgm:pt modelId="{51966F52-7DC9-4498-A2BB-51152157B9B6}" type="pres">
      <dgm:prSet presAssocID="{AA48CF11-C08C-457C-BBB0-0EED1407E088}" presName="picture_4" presStyleCnt="0"/>
      <dgm:spPr/>
    </dgm:pt>
    <dgm:pt modelId="{91E0CCA8-A080-4916-8E72-A4DD5439627D}" type="pres">
      <dgm:prSet presAssocID="{AA48CF11-C08C-457C-BBB0-0EED1407E088}" presName="pictureRepeatNode" presStyleLbl="alignImgPlace1" presStyleIdx="3" presStyleCnt="4"/>
      <dgm:spPr/>
    </dgm:pt>
    <dgm:pt modelId="{8697719F-ECE9-4CDF-87AC-F842A5CE4C14}" type="pres">
      <dgm:prSet presAssocID="{A93E783A-84DA-4671-87DD-564F35EF5940}" presName="line_4" presStyleLbl="parChTrans1D1" presStyleIdx="2" presStyleCnt="3"/>
      <dgm:spPr/>
    </dgm:pt>
    <dgm:pt modelId="{7E83AFD7-891C-48CC-A447-B2845E560DBB}" type="pres">
      <dgm:prSet presAssocID="{A93E783A-84DA-4671-87DD-564F35EF5940}" presName="textparent_4" presStyleLbl="node1" presStyleIdx="0" presStyleCnt="0"/>
      <dgm:spPr/>
    </dgm:pt>
    <dgm:pt modelId="{1BCD06D5-0A44-4C4A-A4A8-3CF3AEFE6BB1}" type="pres">
      <dgm:prSet presAssocID="{A93E783A-84DA-4671-87DD-564F35EF5940}" presName="text_4" presStyleLbl="revTx" presStyleIdx="2" presStyleCnt="3">
        <dgm:presLayoutVars>
          <dgm:bulletEnabled val="1"/>
        </dgm:presLayoutVars>
      </dgm:prSet>
      <dgm:spPr/>
    </dgm:pt>
  </dgm:ptLst>
  <dgm:cxnLst>
    <dgm:cxn modelId="{1BFE6713-ED36-45A3-B28E-C217ED866AF7}" srcId="{59A99066-E47C-4079-A548-4FF4FCAE3E73}" destId="{6462BAAB-8799-4B88-99C1-E08119994753}" srcOrd="0" destOrd="0" parTransId="{E7772962-20CA-4C09-B3F0-AB1DB8692DF3}" sibTransId="{E56F248E-15DC-46FF-843F-34E9A929167D}"/>
    <dgm:cxn modelId="{29EFAF13-8F3E-4493-B76B-7C1840C2D321}" srcId="{59A99066-E47C-4079-A548-4FF4FCAE3E73}" destId="{D9E30809-F12F-4911-9961-A58E7360A4DF}" srcOrd="1" destOrd="0" parTransId="{7C689C73-0399-46E0-8ECF-75E42C2F303C}" sibTransId="{073FCE19-FAB4-420A-BB76-8898DC3BE135}"/>
    <dgm:cxn modelId="{C241FE1F-B3FD-4FE8-B3ED-96D70C57CF31}" type="presOf" srcId="{59A99066-E47C-4079-A548-4FF4FCAE3E73}" destId="{317BCA3B-7E49-4C05-B40A-1CCCAD70FD61}" srcOrd="0" destOrd="0" presId="urn:microsoft.com/office/officeart/2008/layout/CircularPictureCallout"/>
    <dgm:cxn modelId="{0C607D24-727F-411E-BB12-95DD12FF6581}" type="presOf" srcId="{AA48CF11-C08C-457C-BBB0-0EED1407E088}" destId="{91E0CCA8-A080-4916-8E72-A4DD5439627D}" srcOrd="0" destOrd="0" presId="urn:microsoft.com/office/officeart/2008/layout/CircularPictureCallout"/>
    <dgm:cxn modelId="{D3FAF128-9DAB-4717-9ED0-1A3FEE22D888}" type="presOf" srcId="{E56F248E-15DC-46FF-843F-34E9A929167D}" destId="{A63991DD-BB6D-4314-AAC0-02F46E8AEDFE}" srcOrd="0" destOrd="0" presId="urn:microsoft.com/office/officeart/2008/layout/CircularPictureCallout"/>
    <dgm:cxn modelId="{07CD9E3F-E985-4FD8-AE29-75BD1AE82EE2}" type="presOf" srcId="{F942BE0D-1673-49F8-B2CA-B8214265F5B0}" destId="{38BE4FBC-F866-48CA-99E2-78577B3B5FFF}" srcOrd="0" destOrd="0" presId="urn:microsoft.com/office/officeart/2008/layout/CircularPictureCallout"/>
    <dgm:cxn modelId="{E65B1E45-2BF4-4997-B561-82D0905DA693}" type="presOf" srcId="{8ED97937-1EA5-4782-BFBC-36357AF375AC}" destId="{24841797-B527-4902-AB39-A468C9C950DA}" srcOrd="0" destOrd="0" presId="urn:microsoft.com/office/officeart/2008/layout/CircularPictureCallout"/>
    <dgm:cxn modelId="{F592416C-B9DA-4081-B8F3-22464382D651}" srcId="{59A99066-E47C-4079-A548-4FF4FCAE3E73}" destId="{F942BE0D-1673-49F8-B2CA-B8214265F5B0}" srcOrd="2" destOrd="0" parTransId="{81307B89-A4E7-48D2-97F0-1FC055B3A82B}" sibTransId="{8ED97937-1EA5-4782-BFBC-36357AF375AC}"/>
    <dgm:cxn modelId="{96B3E751-7CA6-4F71-AEB9-BAEFDCB011C9}" type="presOf" srcId="{6462BAAB-8799-4B88-99C1-E08119994753}" destId="{3B38414A-3809-49A7-A166-3FF27E23C929}" srcOrd="0" destOrd="0" presId="urn:microsoft.com/office/officeart/2008/layout/CircularPictureCallout"/>
    <dgm:cxn modelId="{2446EC89-836C-4A6F-B0BB-AFEC6E1F15F4}" type="presOf" srcId="{073FCE19-FAB4-420A-BB76-8898DC3BE135}" destId="{4C938E6E-9939-4B95-89B2-8A2087449189}" srcOrd="0" destOrd="0" presId="urn:microsoft.com/office/officeart/2008/layout/CircularPictureCallout"/>
    <dgm:cxn modelId="{C6CB4AB0-0E82-4120-B082-1CB7B64F0848}" srcId="{59A99066-E47C-4079-A548-4FF4FCAE3E73}" destId="{A93E783A-84DA-4671-87DD-564F35EF5940}" srcOrd="3" destOrd="0" parTransId="{DD26ACAC-B1A5-4059-AC2D-FC15777E6905}" sibTransId="{AA48CF11-C08C-457C-BBB0-0EED1407E088}"/>
    <dgm:cxn modelId="{6C8EA2EF-F2DF-4948-8E22-6E2BFEBB4849}" type="presOf" srcId="{A93E783A-84DA-4671-87DD-564F35EF5940}" destId="{1BCD06D5-0A44-4C4A-A4A8-3CF3AEFE6BB1}" srcOrd="0" destOrd="0" presId="urn:microsoft.com/office/officeart/2008/layout/CircularPictureCallout"/>
    <dgm:cxn modelId="{943211FD-AC51-4230-B0B7-6F334BF378E5}" type="presOf" srcId="{D9E30809-F12F-4911-9961-A58E7360A4DF}" destId="{8705F4AD-5BCE-4637-8D27-204A7D6F717E}" srcOrd="0" destOrd="0" presId="urn:microsoft.com/office/officeart/2008/layout/CircularPictureCallout"/>
    <dgm:cxn modelId="{FED45B4E-D8F3-4F46-A7A5-339645C5B7FD}" type="presParOf" srcId="{317BCA3B-7E49-4C05-B40A-1CCCAD70FD61}" destId="{BC3930FB-FD82-4126-B7AE-2F202A194EAD}" srcOrd="0" destOrd="0" presId="urn:microsoft.com/office/officeart/2008/layout/CircularPictureCallout"/>
    <dgm:cxn modelId="{16FEE4D8-706A-496E-95C6-1C84542533A7}" type="presParOf" srcId="{BC3930FB-FD82-4126-B7AE-2F202A194EAD}" destId="{574D5C8E-E64F-4E66-BBB7-4751A691A2D6}" srcOrd="0" destOrd="0" presId="urn:microsoft.com/office/officeart/2008/layout/CircularPictureCallout"/>
    <dgm:cxn modelId="{A18FE654-49C1-424D-89B9-A1798A01ABDF}" type="presParOf" srcId="{574D5C8E-E64F-4E66-BBB7-4751A691A2D6}" destId="{A63991DD-BB6D-4314-AAC0-02F46E8AEDFE}" srcOrd="0" destOrd="0" presId="urn:microsoft.com/office/officeart/2008/layout/CircularPictureCallout"/>
    <dgm:cxn modelId="{823D314D-584B-41C1-B727-46F021B908CD}" type="presParOf" srcId="{BC3930FB-FD82-4126-B7AE-2F202A194EAD}" destId="{3B38414A-3809-49A7-A166-3FF27E23C929}" srcOrd="1" destOrd="0" presId="urn:microsoft.com/office/officeart/2008/layout/CircularPictureCallout"/>
    <dgm:cxn modelId="{1AD85F16-9D25-4782-A583-C4219ECB1AC2}" type="presParOf" srcId="{BC3930FB-FD82-4126-B7AE-2F202A194EAD}" destId="{F93CD8EC-44FC-4E6A-8E05-00A525C3D6CB}" srcOrd="2" destOrd="0" presId="urn:microsoft.com/office/officeart/2008/layout/CircularPictureCallout"/>
    <dgm:cxn modelId="{A9FB72D6-3BC3-4664-82C2-F6D709C81527}" type="presParOf" srcId="{F93CD8EC-44FC-4E6A-8E05-00A525C3D6CB}" destId="{4C938E6E-9939-4B95-89B2-8A2087449189}" srcOrd="0" destOrd="0" presId="urn:microsoft.com/office/officeart/2008/layout/CircularPictureCallout"/>
    <dgm:cxn modelId="{90E10115-428A-436A-98C7-BD7C0D29A61F}" type="presParOf" srcId="{BC3930FB-FD82-4126-B7AE-2F202A194EAD}" destId="{5CDC6696-9562-457C-A055-E4CDBDF0C030}" srcOrd="3" destOrd="0" presId="urn:microsoft.com/office/officeart/2008/layout/CircularPictureCallout"/>
    <dgm:cxn modelId="{2DC7B0CC-F90D-46D8-9A0F-96689128F69E}" type="presParOf" srcId="{BC3930FB-FD82-4126-B7AE-2F202A194EAD}" destId="{3D5F2D72-0C0A-4476-9197-20A8302BB2DD}" srcOrd="4" destOrd="0" presId="urn:microsoft.com/office/officeart/2008/layout/CircularPictureCallout"/>
    <dgm:cxn modelId="{CB40C17B-8F73-4C42-AD61-722D52568924}" type="presParOf" srcId="{3D5F2D72-0C0A-4476-9197-20A8302BB2DD}" destId="{8705F4AD-5BCE-4637-8D27-204A7D6F717E}" srcOrd="0" destOrd="0" presId="urn:microsoft.com/office/officeart/2008/layout/CircularPictureCallout"/>
    <dgm:cxn modelId="{990EAB60-E3C4-4B12-9B34-A7716F3155DE}" type="presParOf" srcId="{BC3930FB-FD82-4126-B7AE-2F202A194EAD}" destId="{BAD4A405-C51A-48C2-91E3-30381A734992}" srcOrd="5" destOrd="0" presId="urn:microsoft.com/office/officeart/2008/layout/CircularPictureCallout"/>
    <dgm:cxn modelId="{96EFE648-D855-43B0-B077-EEC9E63ECD6E}" type="presParOf" srcId="{BAD4A405-C51A-48C2-91E3-30381A734992}" destId="{24841797-B527-4902-AB39-A468C9C950DA}" srcOrd="0" destOrd="0" presId="urn:microsoft.com/office/officeart/2008/layout/CircularPictureCallout"/>
    <dgm:cxn modelId="{8BBEBF45-5C9C-4C02-ADBB-B5D58F566005}" type="presParOf" srcId="{BC3930FB-FD82-4126-B7AE-2F202A194EAD}" destId="{41C81CE7-3952-4FA9-B884-70CC0F715D0E}" srcOrd="6" destOrd="0" presId="urn:microsoft.com/office/officeart/2008/layout/CircularPictureCallout"/>
    <dgm:cxn modelId="{6A8B2A0D-C875-48ED-B2F9-38D875726364}" type="presParOf" srcId="{BC3930FB-FD82-4126-B7AE-2F202A194EAD}" destId="{C2ABD5D5-CEF1-494B-8D5C-1399D3478005}" srcOrd="7" destOrd="0" presId="urn:microsoft.com/office/officeart/2008/layout/CircularPictureCallout"/>
    <dgm:cxn modelId="{0892C856-2063-4086-898C-CC48DE83C0A3}" type="presParOf" srcId="{C2ABD5D5-CEF1-494B-8D5C-1399D3478005}" destId="{38BE4FBC-F866-48CA-99E2-78577B3B5FFF}" srcOrd="0" destOrd="0" presId="urn:microsoft.com/office/officeart/2008/layout/CircularPictureCallout"/>
    <dgm:cxn modelId="{668ADBD7-8A6C-4309-859E-12A59CFAC39F}" type="presParOf" srcId="{BC3930FB-FD82-4126-B7AE-2F202A194EAD}" destId="{51966F52-7DC9-4498-A2BB-51152157B9B6}" srcOrd="8" destOrd="0" presId="urn:microsoft.com/office/officeart/2008/layout/CircularPictureCallout"/>
    <dgm:cxn modelId="{02437504-8988-42A1-8114-B1897D2A6BD9}" type="presParOf" srcId="{51966F52-7DC9-4498-A2BB-51152157B9B6}" destId="{91E0CCA8-A080-4916-8E72-A4DD5439627D}" srcOrd="0" destOrd="0" presId="urn:microsoft.com/office/officeart/2008/layout/CircularPictureCallout"/>
    <dgm:cxn modelId="{0EA55BB4-58AD-4090-9BDC-4488272AED1C}" type="presParOf" srcId="{BC3930FB-FD82-4126-B7AE-2F202A194EAD}" destId="{8697719F-ECE9-4CDF-87AC-F842A5CE4C14}" srcOrd="9" destOrd="0" presId="urn:microsoft.com/office/officeart/2008/layout/CircularPictureCallout"/>
    <dgm:cxn modelId="{F20318A0-743E-4068-91FA-96B025C859A9}" type="presParOf" srcId="{BC3930FB-FD82-4126-B7AE-2F202A194EAD}" destId="{7E83AFD7-891C-48CC-A447-B2845E560DBB}" srcOrd="10" destOrd="0" presId="urn:microsoft.com/office/officeart/2008/layout/CircularPictureCallout"/>
    <dgm:cxn modelId="{9CC2C8F0-02AD-4CFD-9BB9-6A406C18D834}" type="presParOf" srcId="{7E83AFD7-891C-48CC-A447-B2845E560DBB}" destId="{1BCD06D5-0A44-4C4A-A4A8-3CF3AEFE6BB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70111-E76A-474A-A95A-2F75A6885F40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F32837-F3F4-4C89-B010-6697BC1F5547}">
      <dgm:prSet phldrT="[Text]"/>
      <dgm:spPr/>
      <dgm:t>
        <a:bodyPr/>
        <a:lstStyle/>
        <a:p>
          <a:r>
            <a:rPr lang="en-US" dirty="0"/>
            <a:t>Create Program</a:t>
          </a:r>
        </a:p>
      </dgm:t>
    </dgm:pt>
    <dgm:pt modelId="{A878047D-B4BB-46E5-ABE3-28DD6E147D2C}" type="parTrans" cxnId="{72B42A51-861A-4D64-BCC4-6DB4E23C8FD3}">
      <dgm:prSet/>
      <dgm:spPr/>
      <dgm:t>
        <a:bodyPr/>
        <a:lstStyle/>
        <a:p>
          <a:endParaRPr lang="en-US"/>
        </a:p>
      </dgm:t>
    </dgm:pt>
    <dgm:pt modelId="{1600E85B-A89F-45AF-9BF0-82D09F7879FD}" type="sibTrans" cxnId="{72B42A51-861A-4D64-BCC4-6DB4E23C8FD3}">
      <dgm:prSet/>
      <dgm:spPr/>
      <dgm:t>
        <a:bodyPr/>
        <a:lstStyle/>
        <a:p>
          <a:endParaRPr lang="en-US"/>
        </a:p>
      </dgm:t>
    </dgm:pt>
    <dgm:pt modelId="{D6DDCE27-95BD-4D0D-B967-1F6275E07F63}">
      <dgm:prSet phldrT="[Text]"/>
      <dgm:spPr/>
      <dgm:t>
        <a:bodyPr/>
        <a:lstStyle/>
        <a:p>
          <a:r>
            <a:rPr lang="en-US" dirty="0"/>
            <a:t>Create Shaders</a:t>
          </a:r>
        </a:p>
      </dgm:t>
    </dgm:pt>
    <dgm:pt modelId="{E4A8F655-C698-43BC-8E8C-41C079E7FB5F}" type="parTrans" cxnId="{B2FCB28F-CF23-4E68-82C7-06170DC28C8D}">
      <dgm:prSet/>
      <dgm:spPr/>
      <dgm:t>
        <a:bodyPr/>
        <a:lstStyle/>
        <a:p>
          <a:endParaRPr lang="en-US"/>
        </a:p>
      </dgm:t>
    </dgm:pt>
    <dgm:pt modelId="{9B5734AB-0CFF-4E36-980D-5B5224BFA783}" type="sibTrans" cxnId="{B2FCB28F-CF23-4E68-82C7-06170DC28C8D}">
      <dgm:prSet/>
      <dgm:spPr/>
      <dgm:t>
        <a:bodyPr/>
        <a:lstStyle/>
        <a:p>
          <a:endParaRPr lang="en-US"/>
        </a:p>
      </dgm:t>
    </dgm:pt>
    <dgm:pt modelId="{A450382A-39DC-42B6-A066-699548934173}">
      <dgm:prSet phldrT="[Text]"/>
      <dgm:spPr/>
      <dgm:t>
        <a:bodyPr/>
        <a:lstStyle/>
        <a:p>
          <a:r>
            <a:rPr lang="en-US" dirty="0"/>
            <a:t>Assign Sources to Shaders</a:t>
          </a:r>
        </a:p>
      </dgm:t>
    </dgm:pt>
    <dgm:pt modelId="{AA541FD1-0CF2-4129-932A-527C48E052AB}" type="parTrans" cxnId="{F8884527-4CBC-4B3B-B1D7-4B424F0FEB60}">
      <dgm:prSet/>
      <dgm:spPr/>
      <dgm:t>
        <a:bodyPr/>
        <a:lstStyle/>
        <a:p>
          <a:endParaRPr lang="en-US"/>
        </a:p>
      </dgm:t>
    </dgm:pt>
    <dgm:pt modelId="{B7C7E35B-CDBE-4120-8DF9-DFAFD9CCCA75}" type="sibTrans" cxnId="{F8884527-4CBC-4B3B-B1D7-4B424F0FEB60}">
      <dgm:prSet/>
      <dgm:spPr/>
      <dgm:t>
        <a:bodyPr/>
        <a:lstStyle/>
        <a:p>
          <a:endParaRPr lang="en-US"/>
        </a:p>
      </dgm:t>
    </dgm:pt>
    <dgm:pt modelId="{78463049-B0E9-4C2A-B29D-14E7551E22A1}">
      <dgm:prSet phldrT="[Text]"/>
      <dgm:spPr/>
      <dgm:t>
        <a:bodyPr/>
        <a:lstStyle/>
        <a:p>
          <a:r>
            <a:rPr lang="en-US" dirty="0"/>
            <a:t>Compile Shaders</a:t>
          </a:r>
        </a:p>
      </dgm:t>
    </dgm:pt>
    <dgm:pt modelId="{D293AB2B-6A80-498F-A244-239C825F22AE}" type="parTrans" cxnId="{4119A81F-3D1C-410E-99C4-461DC7759B70}">
      <dgm:prSet/>
      <dgm:spPr/>
      <dgm:t>
        <a:bodyPr/>
        <a:lstStyle/>
        <a:p>
          <a:endParaRPr lang="en-US"/>
        </a:p>
      </dgm:t>
    </dgm:pt>
    <dgm:pt modelId="{44B65656-C382-4BDB-A6D8-2199D1A947D2}" type="sibTrans" cxnId="{4119A81F-3D1C-410E-99C4-461DC7759B70}">
      <dgm:prSet/>
      <dgm:spPr/>
      <dgm:t>
        <a:bodyPr/>
        <a:lstStyle/>
        <a:p>
          <a:endParaRPr lang="en-US"/>
        </a:p>
      </dgm:t>
    </dgm:pt>
    <dgm:pt modelId="{766BB287-C696-4B37-BF2F-FF6A3BB7AED0}">
      <dgm:prSet phldrT="[Text]"/>
      <dgm:spPr/>
      <dgm:t>
        <a:bodyPr/>
        <a:lstStyle/>
        <a:p>
          <a:r>
            <a:rPr lang="en-US" dirty="0"/>
            <a:t>Bind Fragment Data</a:t>
          </a:r>
        </a:p>
      </dgm:t>
    </dgm:pt>
    <dgm:pt modelId="{AA850D97-1B0D-4600-8FCC-8D51F0817100}" type="parTrans" cxnId="{B6D05FD0-82FD-40E4-A05A-268649C87366}">
      <dgm:prSet/>
      <dgm:spPr/>
      <dgm:t>
        <a:bodyPr/>
        <a:lstStyle/>
        <a:p>
          <a:endParaRPr lang="en-US"/>
        </a:p>
      </dgm:t>
    </dgm:pt>
    <dgm:pt modelId="{EF8CB445-D6A6-4E64-9D4E-5DE4AAEA7186}" type="sibTrans" cxnId="{B6D05FD0-82FD-40E4-A05A-268649C87366}">
      <dgm:prSet/>
      <dgm:spPr/>
      <dgm:t>
        <a:bodyPr/>
        <a:lstStyle/>
        <a:p>
          <a:endParaRPr lang="en-US"/>
        </a:p>
      </dgm:t>
    </dgm:pt>
    <dgm:pt modelId="{B8AF88FE-EB38-4E08-84A7-9CD663D37E63}">
      <dgm:prSet phldrT="[Text]"/>
      <dgm:spPr/>
      <dgm:t>
        <a:bodyPr/>
        <a:lstStyle/>
        <a:p>
          <a:r>
            <a:rPr lang="en-US" dirty="0"/>
            <a:t>Attach Shaders</a:t>
          </a:r>
        </a:p>
      </dgm:t>
    </dgm:pt>
    <dgm:pt modelId="{F504DE72-1B98-4AE6-B887-7F56B9E6CD66}" type="parTrans" cxnId="{CD776FB1-BA54-49C8-9609-C60CAE5C3E6B}">
      <dgm:prSet/>
      <dgm:spPr/>
      <dgm:t>
        <a:bodyPr/>
        <a:lstStyle/>
        <a:p>
          <a:endParaRPr lang="en-US"/>
        </a:p>
      </dgm:t>
    </dgm:pt>
    <dgm:pt modelId="{5A9BFD2C-D2AA-4FDD-8712-6CC3854FFFA9}" type="sibTrans" cxnId="{CD776FB1-BA54-49C8-9609-C60CAE5C3E6B}">
      <dgm:prSet/>
      <dgm:spPr/>
      <dgm:t>
        <a:bodyPr/>
        <a:lstStyle/>
        <a:p>
          <a:endParaRPr lang="en-US"/>
        </a:p>
      </dgm:t>
    </dgm:pt>
    <dgm:pt modelId="{4BE74065-06A4-4395-AF7F-3A49A95120A8}">
      <dgm:prSet phldrT="[Text]"/>
      <dgm:spPr/>
      <dgm:t>
        <a:bodyPr/>
        <a:lstStyle/>
        <a:p>
          <a:r>
            <a:rPr lang="en-US" dirty="0"/>
            <a:t>Bind</a:t>
          </a:r>
        </a:p>
        <a:p>
          <a:r>
            <a:rPr lang="en-US" dirty="0"/>
            <a:t>Vertex Attributes</a:t>
          </a:r>
        </a:p>
      </dgm:t>
    </dgm:pt>
    <dgm:pt modelId="{11491802-DEB1-46A1-A73D-651591A01B14}" type="parTrans" cxnId="{40B398D0-BBEB-4AAF-BF1A-602B665B8988}">
      <dgm:prSet/>
      <dgm:spPr/>
      <dgm:t>
        <a:bodyPr/>
        <a:lstStyle/>
        <a:p>
          <a:endParaRPr lang="en-US"/>
        </a:p>
      </dgm:t>
    </dgm:pt>
    <dgm:pt modelId="{3AA96E61-3D6E-4194-915C-12F7C2D0FD0A}" type="sibTrans" cxnId="{40B398D0-BBEB-4AAF-BF1A-602B665B8988}">
      <dgm:prSet/>
      <dgm:spPr/>
      <dgm:t>
        <a:bodyPr/>
        <a:lstStyle/>
        <a:p>
          <a:endParaRPr lang="en-US"/>
        </a:p>
      </dgm:t>
    </dgm:pt>
    <dgm:pt modelId="{63A2A061-BD1B-4142-9BF3-CCE60E1F2289}">
      <dgm:prSet phldrT="[Text]"/>
      <dgm:spPr/>
      <dgm:t>
        <a:bodyPr/>
        <a:lstStyle/>
        <a:p>
          <a:r>
            <a:rPr lang="en-US" dirty="0"/>
            <a:t>Link Program</a:t>
          </a:r>
        </a:p>
      </dgm:t>
    </dgm:pt>
    <dgm:pt modelId="{63B37320-BEB9-46E4-BBB3-E3FE7B061FC6}" type="parTrans" cxnId="{2167D98C-27AB-4070-AFDF-5278D66FA2BA}">
      <dgm:prSet/>
      <dgm:spPr/>
      <dgm:t>
        <a:bodyPr/>
        <a:lstStyle/>
        <a:p>
          <a:endParaRPr lang="en-US"/>
        </a:p>
      </dgm:t>
    </dgm:pt>
    <dgm:pt modelId="{BCE925C2-FC7D-4333-B6B7-52AE4DB4E336}" type="sibTrans" cxnId="{2167D98C-27AB-4070-AFDF-5278D66FA2BA}">
      <dgm:prSet/>
      <dgm:spPr/>
      <dgm:t>
        <a:bodyPr/>
        <a:lstStyle/>
        <a:p>
          <a:endParaRPr lang="en-US"/>
        </a:p>
      </dgm:t>
    </dgm:pt>
    <dgm:pt modelId="{4BD5233F-6A03-4280-890E-FA4F134AD0B5}" type="pres">
      <dgm:prSet presAssocID="{09170111-E76A-474A-A95A-2F75A6885F40}" presName="diagram" presStyleCnt="0">
        <dgm:presLayoutVars>
          <dgm:dir/>
          <dgm:resizeHandles val="exact"/>
        </dgm:presLayoutVars>
      </dgm:prSet>
      <dgm:spPr/>
    </dgm:pt>
    <dgm:pt modelId="{61D577B3-67EE-447A-9AA7-6A09AC936DA5}" type="pres">
      <dgm:prSet presAssocID="{A8F32837-F3F4-4C89-B010-6697BC1F5547}" presName="node" presStyleLbl="node1" presStyleIdx="0" presStyleCnt="8">
        <dgm:presLayoutVars>
          <dgm:bulletEnabled val="1"/>
        </dgm:presLayoutVars>
      </dgm:prSet>
      <dgm:spPr/>
    </dgm:pt>
    <dgm:pt modelId="{B39CE508-9486-4ED4-BF6A-60361DA670A1}" type="pres">
      <dgm:prSet presAssocID="{1600E85B-A89F-45AF-9BF0-82D09F7879FD}" presName="sibTrans" presStyleLbl="sibTrans2D1" presStyleIdx="0" presStyleCnt="7"/>
      <dgm:spPr/>
    </dgm:pt>
    <dgm:pt modelId="{ED7EC6A6-3A04-4219-BBE2-8B265FF8BE3D}" type="pres">
      <dgm:prSet presAssocID="{1600E85B-A89F-45AF-9BF0-82D09F7879FD}" presName="connectorText" presStyleLbl="sibTrans2D1" presStyleIdx="0" presStyleCnt="7"/>
      <dgm:spPr/>
    </dgm:pt>
    <dgm:pt modelId="{2F8CB581-DBCE-4440-89D6-8C65A4103DBE}" type="pres">
      <dgm:prSet presAssocID="{D6DDCE27-95BD-4D0D-B967-1F6275E07F63}" presName="node" presStyleLbl="node1" presStyleIdx="1" presStyleCnt="8">
        <dgm:presLayoutVars>
          <dgm:bulletEnabled val="1"/>
        </dgm:presLayoutVars>
      </dgm:prSet>
      <dgm:spPr/>
    </dgm:pt>
    <dgm:pt modelId="{9DF418AA-1570-4A34-ABF8-204A9DACFEE2}" type="pres">
      <dgm:prSet presAssocID="{9B5734AB-0CFF-4E36-980D-5B5224BFA783}" presName="sibTrans" presStyleLbl="sibTrans2D1" presStyleIdx="1" presStyleCnt="7"/>
      <dgm:spPr/>
    </dgm:pt>
    <dgm:pt modelId="{F8D3AB2E-6248-4525-80C7-C941949F040B}" type="pres">
      <dgm:prSet presAssocID="{9B5734AB-0CFF-4E36-980D-5B5224BFA783}" presName="connectorText" presStyleLbl="sibTrans2D1" presStyleIdx="1" presStyleCnt="7"/>
      <dgm:spPr/>
    </dgm:pt>
    <dgm:pt modelId="{BD04C40C-3F71-444D-80EB-CB0246385A7A}" type="pres">
      <dgm:prSet presAssocID="{A450382A-39DC-42B6-A066-699548934173}" presName="node" presStyleLbl="node1" presStyleIdx="2" presStyleCnt="8">
        <dgm:presLayoutVars>
          <dgm:bulletEnabled val="1"/>
        </dgm:presLayoutVars>
      </dgm:prSet>
      <dgm:spPr/>
    </dgm:pt>
    <dgm:pt modelId="{89D3A9B7-99F3-45DD-A2FB-4F2592685983}" type="pres">
      <dgm:prSet presAssocID="{B7C7E35B-CDBE-4120-8DF9-DFAFD9CCCA75}" presName="sibTrans" presStyleLbl="sibTrans2D1" presStyleIdx="2" presStyleCnt="7"/>
      <dgm:spPr/>
    </dgm:pt>
    <dgm:pt modelId="{19F58EFD-D8D8-4710-B5FC-5EB9DA639F7C}" type="pres">
      <dgm:prSet presAssocID="{B7C7E35B-CDBE-4120-8DF9-DFAFD9CCCA75}" presName="connectorText" presStyleLbl="sibTrans2D1" presStyleIdx="2" presStyleCnt="7"/>
      <dgm:spPr/>
    </dgm:pt>
    <dgm:pt modelId="{DBF6CCF3-2078-4DDA-A280-BCD5455294FD}" type="pres">
      <dgm:prSet presAssocID="{78463049-B0E9-4C2A-B29D-14E7551E22A1}" presName="node" presStyleLbl="node1" presStyleIdx="3" presStyleCnt="8">
        <dgm:presLayoutVars>
          <dgm:bulletEnabled val="1"/>
        </dgm:presLayoutVars>
      </dgm:prSet>
      <dgm:spPr/>
    </dgm:pt>
    <dgm:pt modelId="{580523FC-E7D0-4DD4-A25E-B4DF158BA9AD}" type="pres">
      <dgm:prSet presAssocID="{44B65656-C382-4BDB-A6D8-2199D1A947D2}" presName="sibTrans" presStyleLbl="sibTrans2D1" presStyleIdx="3" presStyleCnt="7"/>
      <dgm:spPr/>
    </dgm:pt>
    <dgm:pt modelId="{695DC125-B7B5-456F-89A1-68DA5DDCD3C8}" type="pres">
      <dgm:prSet presAssocID="{44B65656-C382-4BDB-A6D8-2199D1A947D2}" presName="connectorText" presStyleLbl="sibTrans2D1" presStyleIdx="3" presStyleCnt="7"/>
      <dgm:spPr/>
    </dgm:pt>
    <dgm:pt modelId="{07F0ECE1-7925-4A77-9B11-F274F38E1F3F}" type="pres">
      <dgm:prSet presAssocID="{B8AF88FE-EB38-4E08-84A7-9CD663D37E63}" presName="node" presStyleLbl="node1" presStyleIdx="4" presStyleCnt="8">
        <dgm:presLayoutVars>
          <dgm:bulletEnabled val="1"/>
        </dgm:presLayoutVars>
      </dgm:prSet>
      <dgm:spPr/>
    </dgm:pt>
    <dgm:pt modelId="{C8584352-6824-439C-9962-107D9444B981}" type="pres">
      <dgm:prSet presAssocID="{5A9BFD2C-D2AA-4FDD-8712-6CC3854FFFA9}" presName="sibTrans" presStyleLbl="sibTrans2D1" presStyleIdx="4" presStyleCnt="7"/>
      <dgm:spPr/>
    </dgm:pt>
    <dgm:pt modelId="{E64BBEFA-4771-4CC6-8E33-D6F2149B20E8}" type="pres">
      <dgm:prSet presAssocID="{5A9BFD2C-D2AA-4FDD-8712-6CC3854FFFA9}" presName="connectorText" presStyleLbl="sibTrans2D1" presStyleIdx="4" presStyleCnt="7"/>
      <dgm:spPr/>
    </dgm:pt>
    <dgm:pt modelId="{6BF82C2F-99BA-47E0-81C6-0BBB98A03BD4}" type="pres">
      <dgm:prSet presAssocID="{4BE74065-06A4-4395-AF7F-3A49A95120A8}" presName="node" presStyleLbl="node1" presStyleIdx="5" presStyleCnt="8">
        <dgm:presLayoutVars>
          <dgm:bulletEnabled val="1"/>
        </dgm:presLayoutVars>
      </dgm:prSet>
      <dgm:spPr/>
    </dgm:pt>
    <dgm:pt modelId="{6F3957B4-4383-4A7F-AC4F-D1D0728AC5A7}" type="pres">
      <dgm:prSet presAssocID="{3AA96E61-3D6E-4194-915C-12F7C2D0FD0A}" presName="sibTrans" presStyleLbl="sibTrans2D1" presStyleIdx="5" presStyleCnt="7"/>
      <dgm:spPr/>
    </dgm:pt>
    <dgm:pt modelId="{2C6029FC-7D55-442C-A8F1-5FE8111A1232}" type="pres">
      <dgm:prSet presAssocID="{3AA96E61-3D6E-4194-915C-12F7C2D0FD0A}" presName="connectorText" presStyleLbl="sibTrans2D1" presStyleIdx="5" presStyleCnt="7"/>
      <dgm:spPr/>
    </dgm:pt>
    <dgm:pt modelId="{D4A9A764-7A86-4F87-84ED-2596FFCE2B4F}" type="pres">
      <dgm:prSet presAssocID="{766BB287-C696-4B37-BF2F-FF6A3BB7AED0}" presName="node" presStyleLbl="node1" presStyleIdx="6" presStyleCnt="8">
        <dgm:presLayoutVars>
          <dgm:bulletEnabled val="1"/>
        </dgm:presLayoutVars>
      </dgm:prSet>
      <dgm:spPr/>
    </dgm:pt>
    <dgm:pt modelId="{0617464E-4673-46F1-85BD-20B13AB01AA2}" type="pres">
      <dgm:prSet presAssocID="{EF8CB445-D6A6-4E64-9D4E-5DE4AAEA7186}" presName="sibTrans" presStyleLbl="sibTrans2D1" presStyleIdx="6" presStyleCnt="7"/>
      <dgm:spPr/>
    </dgm:pt>
    <dgm:pt modelId="{69CFD4C7-DB4F-4BE6-B8EF-2CC2E58E9840}" type="pres">
      <dgm:prSet presAssocID="{EF8CB445-D6A6-4E64-9D4E-5DE4AAEA7186}" presName="connectorText" presStyleLbl="sibTrans2D1" presStyleIdx="6" presStyleCnt="7"/>
      <dgm:spPr/>
    </dgm:pt>
    <dgm:pt modelId="{1A37E073-AB5E-4F8F-B785-E5F45CE15C96}" type="pres">
      <dgm:prSet presAssocID="{63A2A061-BD1B-4142-9BF3-CCE60E1F22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F06F40C-F37B-4010-AB84-3DCAD7772C6E}" type="presOf" srcId="{1600E85B-A89F-45AF-9BF0-82D09F7879FD}" destId="{ED7EC6A6-3A04-4219-BBE2-8B265FF8BE3D}" srcOrd="1" destOrd="0" presId="urn:microsoft.com/office/officeart/2005/8/layout/process5"/>
    <dgm:cxn modelId="{1DBF930D-B16F-4945-B515-6FB9E0D90FD1}" type="presOf" srcId="{63A2A061-BD1B-4142-9BF3-CCE60E1F2289}" destId="{1A37E073-AB5E-4F8F-B785-E5F45CE15C96}" srcOrd="0" destOrd="0" presId="urn:microsoft.com/office/officeart/2005/8/layout/process5"/>
    <dgm:cxn modelId="{29593710-6B64-4183-A850-D2C3DAE14A8C}" type="presOf" srcId="{3AA96E61-3D6E-4194-915C-12F7C2D0FD0A}" destId="{6F3957B4-4383-4A7F-AC4F-D1D0728AC5A7}" srcOrd="0" destOrd="0" presId="urn:microsoft.com/office/officeart/2005/8/layout/process5"/>
    <dgm:cxn modelId="{4119A81F-3D1C-410E-99C4-461DC7759B70}" srcId="{09170111-E76A-474A-A95A-2F75A6885F40}" destId="{78463049-B0E9-4C2A-B29D-14E7551E22A1}" srcOrd="3" destOrd="0" parTransId="{D293AB2B-6A80-498F-A244-239C825F22AE}" sibTransId="{44B65656-C382-4BDB-A6D8-2199D1A947D2}"/>
    <dgm:cxn modelId="{C0179025-72E7-445F-825D-090D901562E0}" type="presOf" srcId="{B7C7E35B-CDBE-4120-8DF9-DFAFD9CCCA75}" destId="{89D3A9B7-99F3-45DD-A2FB-4F2592685983}" srcOrd="0" destOrd="0" presId="urn:microsoft.com/office/officeart/2005/8/layout/process5"/>
    <dgm:cxn modelId="{F8884527-4CBC-4B3B-B1D7-4B424F0FEB60}" srcId="{09170111-E76A-474A-A95A-2F75A6885F40}" destId="{A450382A-39DC-42B6-A066-699548934173}" srcOrd="2" destOrd="0" parTransId="{AA541FD1-0CF2-4129-932A-527C48E052AB}" sibTransId="{B7C7E35B-CDBE-4120-8DF9-DFAFD9CCCA75}"/>
    <dgm:cxn modelId="{47594A2A-C6B1-4992-95EA-A07CB397BEDF}" type="presOf" srcId="{9B5734AB-0CFF-4E36-980D-5B5224BFA783}" destId="{F8D3AB2E-6248-4525-80C7-C941949F040B}" srcOrd="1" destOrd="0" presId="urn:microsoft.com/office/officeart/2005/8/layout/process5"/>
    <dgm:cxn modelId="{F49EA135-D9F5-4BA5-8ED2-9BD5CBE6AD32}" type="presOf" srcId="{78463049-B0E9-4C2A-B29D-14E7551E22A1}" destId="{DBF6CCF3-2078-4DDA-A280-BCD5455294FD}" srcOrd="0" destOrd="0" presId="urn:microsoft.com/office/officeart/2005/8/layout/process5"/>
    <dgm:cxn modelId="{B5BB9B46-13AB-4CF7-A536-506D3541B25B}" type="presOf" srcId="{766BB287-C696-4B37-BF2F-FF6A3BB7AED0}" destId="{D4A9A764-7A86-4F87-84ED-2596FFCE2B4F}" srcOrd="0" destOrd="0" presId="urn:microsoft.com/office/officeart/2005/8/layout/process5"/>
    <dgm:cxn modelId="{2802AC4E-B72E-401E-B8D7-BD0BF9DC935F}" type="presOf" srcId="{A8F32837-F3F4-4C89-B010-6697BC1F5547}" destId="{61D577B3-67EE-447A-9AA7-6A09AC936DA5}" srcOrd="0" destOrd="0" presId="urn:microsoft.com/office/officeart/2005/8/layout/process5"/>
    <dgm:cxn modelId="{72B42A51-861A-4D64-BCC4-6DB4E23C8FD3}" srcId="{09170111-E76A-474A-A95A-2F75A6885F40}" destId="{A8F32837-F3F4-4C89-B010-6697BC1F5547}" srcOrd="0" destOrd="0" parTransId="{A878047D-B4BB-46E5-ABE3-28DD6E147D2C}" sibTransId="{1600E85B-A89F-45AF-9BF0-82D09F7879FD}"/>
    <dgm:cxn modelId="{FB796A59-3D6D-4F56-8973-23C75A426F8B}" type="presOf" srcId="{A450382A-39DC-42B6-A066-699548934173}" destId="{BD04C40C-3F71-444D-80EB-CB0246385A7A}" srcOrd="0" destOrd="0" presId="urn:microsoft.com/office/officeart/2005/8/layout/process5"/>
    <dgm:cxn modelId="{9A9CBA59-4475-4F67-BEF9-182CC66C1D9D}" type="presOf" srcId="{44B65656-C382-4BDB-A6D8-2199D1A947D2}" destId="{580523FC-E7D0-4DD4-A25E-B4DF158BA9AD}" srcOrd="0" destOrd="0" presId="urn:microsoft.com/office/officeart/2005/8/layout/process5"/>
    <dgm:cxn modelId="{710CF389-98BF-4882-9896-2D682EF9CEE6}" type="presOf" srcId="{09170111-E76A-474A-A95A-2F75A6885F40}" destId="{4BD5233F-6A03-4280-890E-FA4F134AD0B5}" srcOrd="0" destOrd="0" presId="urn:microsoft.com/office/officeart/2005/8/layout/process5"/>
    <dgm:cxn modelId="{2167D98C-27AB-4070-AFDF-5278D66FA2BA}" srcId="{09170111-E76A-474A-A95A-2F75A6885F40}" destId="{63A2A061-BD1B-4142-9BF3-CCE60E1F2289}" srcOrd="7" destOrd="0" parTransId="{63B37320-BEB9-46E4-BBB3-E3FE7B061FC6}" sibTransId="{BCE925C2-FC7D-4333-B6B7-52AE4DB4E336}"/>
    <dgm:cxn modelId="{C0AFB38D-FB0F-4978-868D-1E9B29CD2410}" type="presOf" srcId="{4BE74065-06A4-4395-AF7F-3A49A95120A8}" destId="{6BF82C2F-99BA-47E0-81C6-0BBB98A03BD4}" srcOrd="0" destOrd="0" presId="urn:microsoft.com/office/officeart/2005/8/layout/process5"/>
    <dgm:cxn modelId="{B2FCB28F-CF23-4E68-82C7-06170DC28C8D}" srcId="{09170111-E76A-474A-A95A-2F75A6885F40}" destId="{D6DDCE27-95BD-4D0D-B967-1F6275E07F63}" srcOrd="1" destOrd="0" parTransId="{E4A8F655-C698-43BC-8E8C-41C079E7FB5F}" sibTransId="{9B5734AB-0CFF-4E36-980D-5B5224BFA783}"/>
    <dgm:cxn modelId="{E663C9A9-9983-4265-A0DB-F831376FCA9D}" type="presOf" srcId="{9B5734AB-0CFF-4E36-980D-5B5224BFA783}" destId="{9DF418AA-1570-4A34-ABF8-204A9DACFEE2}" srcOrd="0" destOrd="0" presId="urn:microsoft.com/office/officeart/2005/8/layout/process5"/>
    <dgm:cxn modelId="{6DB517AD-F449-4B54-ABAD-B76E81D48A4D}" type="presOf" srcId="{D6DDCE27-95BD-4D0D-B967-1F6275E07F63}" destId="{2F8CB581-DBCE-4440-89D6-8C65A4103DBE}" srcOrd="0" destOrd="0" presId="urn:microsoft.com/office/officeart/2005/8/layout/process5"/>
    <dgm:cxn modelId="{CD776FB1-BA54-49C8-9609-C60CAE5C3E6B}" srcId="{09170111-E76A-474A-A95A-2F75A6885F40}" destId="{B8AF88FE-EB38-4E08-84A7-9CD663D37E63}" srcOrd="4" destOrd="0" parTransId="{F504DE72-1B98-4AE6-B887-7F56B9E6CD66}" sibTransId="{5A9BFD2C-D2AA-4FDD-8712-6CC3854FFFA9}"/>
    <dgm:cxn modelId="{C5E4C5B8-B4E8-4BDE-947C-1093E3656C50}" type="presOf" srcId="{3AA96E61-3D6E-4194-915C-12F7C2D0FD0A}" destId="{2C6029FC-7D55-442C-A8F1-5FE8111A1232}" srcOrd="1" destOrd="0" presId="urn:microsoft.com/office/officeart/2005/8/layout/process5"/>
    <dgm:cxn modelId="{BA8F5ABD-AB90-494F-8F69-13F9D5943938}" type="presOf" srcId="{44B65656-C382-4BDB-A6D8-2199D1A947D2}" destId="{695DC125-B7B5-456F-89A1-68DA5DDCD3C8}" srcOrd="1" destOrd="0" presId="urn:microsoft.com/office/officeart/2005/8/layout/process5"/>
    <dgm:cxn modelId="{80BFE1C1-D88A-4667-8F41-E97A2B036F90}" type="presOf" srcId="{B7C7E35B-CDBE-4120-8DF9-DFAFD9CCCA75}" destId="{19F58EFD-D8D8-4710-B5FC-5EB9DA639F7C}" srcOrd="1" destOrd="0" presId="urn:microsoft.com/office/officeart/2005/8/layout/process5"/>
    <dgm:cxn modelId="{1C3B69C2-5A90-431B-B341-772CCDA26CBA}" type="presOf" srcId="{5A9BFD2C-D2AA-4FDD-8712-6CC3854FFFA9}" destId="{C8584352-6824-439C-9962-107D9444B981}" srcOrd="0" destOrd="0" presId="urn:microsoft.com/office/officeart/2005/8/layout/process5"/>
    <dgm:cxn modelId="{471EA2C7-AFD1-45B6-91FD-B656E9388D85}" type="presOf" srcId="{B8AF88FE-EB38-4E08-84A7-9CD663D37E63}" destId="{07F0ECE1-7925-4A77-9B11-F274F38E1F3F}" srcOrd="0" destOrd="0" presId="urn:microsoft.com/office/officeart/2005/8/layout/process5"/>
    <dgm:cxn modelId="{B6D05FD0-82FD-40E4-A05A-268649C87366}" srcId="{09170111-E76A-474A-A95A-2F75A6885F40}" destId="{766BB287-C696-4B37-BF2F-FF6A3BB7AED0}" srcOrd="6" destOrd="0" parTransId="{AA850D97-1B0D-4600-8FCC-8D51F0817100}" sibTransId="{EF8CB445-D6A6-4E64-9D4E-5DE4AAEA7186}"/>
    <dgm:cxn modelId="{40B398D0-BBEB-4AAF-BF1A-602B665B8988}" srcId="{09170111-E76A-474A-A95A-2F75A6885F40}" destId="{4BE74065-06A4-4395-AF7F-3A49A95120A8}" srcOrd="5" destOrd="0" parTransId="{11491802-DEB1-46A1-A73D-651591A01B14}" sibTransId="{3AA96E61-3D6E-4194-915C-12F7C2D0FD0A}"/>
    <dgm:cxn modelId="{3DEF5EDD-5E42-41E0-AA27-C84FFC6F06C3}" type="presOf" srcId="{5A9BFD2C-D2AA-4FDD-8712-6CC3854FFFA9}" destId="{E64BBEFA-4771-4CC6-8E33-D6F2149B20E8}" srcOrd="1" destOrd="0" presId="urn:microsoft.com/office/officeart/2005/8/layout/process5"/>
    <dgm:cxn modelId="{715FCFE3-7C6F-47E2-B94F-D874A533BE47}" type="presOf" srcId="{EF8CB445-D6A6-4E64-9D4E-5DE4AAEA7186}" destId="{69CFD4C7-DB4F-4BE6-B8EF-2CC2E58E9840}" srcOrd="1" destOrd="0" presId="urn:microsoft.com/office/officeart/2005/8/layout/process5"/>
    <dgm:cxn modelId="{5B029CFA-3DA3-4C09-8F21-C09A85C89A65}" type="presOf" srcId="{1600E85B-A89F-45AF-9BF0-82D09F7879FD}" destId="{B39CE508-9486-4ED4-BF6A-60361DA670A1}" srcOrd="0" destOrd="0" presId="urn:microsoft.com/office/officeart/2005/8/layout/process5"/>
    <dgm:cxn modelId="{FFF1D5FE-D962-49C7-8A5B-E7382027B280}" type="presOf" srcId="{EF8CB445-D6A6-4E64-9D4E-5DE4AAEA7186}" destId="{0617464E-4673-46F1-85BD-20B13AB01AA2}" srcOrd="0" destOrd="0" presId="urn:microsoft.com/office/officeart/2005/8/layout/process5"/>
    <dgm:cxn modelId="{92E2B7A4-6CCC-4192-BAFA-A7291AFF38DA}" type="presParOf" srcId="{4BD5233F-6A03-4280-890E-FA4F134AD0B5}" destId="{61D577B3-67EE-447A-9AA7-6A09AC936DA5}" srcOrd="0" destOrd="0" presId="urn:microsoft.com/office/officeart/2005/8/layout/process5"/>
    <dgm:cxn modelId="{4DD91ED0-D11F-404A-896E-E73979AC5DB4}" type="presParOf" srcId="{4BD5233F-6A03-4280-890E-FA4F134AD0B5}" destId="{B39CE508-9486-4ED4-BF6A-60361DA670A1}" srcOrd="1" destOrd="0" presId="urn:microsoft.com/office/officeart/2005/8/layout/process5"/>
    <dgm:cxn modelId="{E36043F1-92DE-4B5E-87D4-DECAF8C29CC5}" type="presParOf" srcId="{B39CE508-9486-4ED4-BF6A-60361DA670A1}" destId="{ED7EC6A6-3A04-4219-BBE2-8B265FF8BE3D}" srcOrd="0" destOrd="0" presId="urn:microsoft.com/office/officeart/2005/8/layout/process5"/>
    <dgm:cxn modelId="{640A9B48-B239-4632-B8FB-E5FA8267730F}" type="presParOf" srcId="{4BD5233F-6A03-4280-890E-FA4F134AD0B5}" destId="{2F8CB581-DBCE-4440-89D6-8C65A4103DBE}" srcOrd="2" destOrd="0" presId="urn:microsoft.com/office/officeart/2005/8/layout/process5"/>
    <dgm:cxn modelId="{46A25F0E-DB48-4821-B1F7-FF4CEAED7A86}" type="presParOf" srcId="{4BD5233F-6A03-4280-890E-FA4F134AD0B5}" destId="{9DF418AA-1570-4A34-ABF8-204A9DACFEE2}" srcOrd="3" destOrd="0" presId="urn:microsoft.com/office/officeart/2005/8/layout/process5"/>
    <dgm:cxn modelId="{B80DEB0E-2416-4992-8927-F1826553E279}" type="presParOf" srcId="{9DF418AA-1570-4A34-ABF8-204A9DACFEE2}" destId="{F8D3AB2E-6248-4525-80C7-C941949F040B}" srcOrd="0" destOrd="0" presId="urn:microsoft.com/office/officeart/2005/8/layout/process5"/>
    <dgm:cxn modelId="{4F98AD7F-8DC7-47A1-A9E1-6D0C49FF41F1}" type="presParOf" srcId="{4BD5233F-6A03-4280-890E-FA4F134AD0B5}" destId="{BD04C40C-3F71-444D-80EB-CB0246385A7A}" srcOrd="4" destOrd="0" presId="urn:microsoft.com/office/officeart/2005/8/layout/process5"/>
    <dgm:cxn modelId="{B7BC80FE-8FA7-4A3B-B884-8CE623A0D49F}" type="presParOf" srcId="{4BD5233F-6A03-4280-890E-FA4F134AD0B5}" destId="{89D3A9B7-99F3-45DD-A2FB-4F2592685983}" srcOrd="5" destOrd="0" presId="urn:microsoft.com/office/officeart/2005/8/layout/process5"/>
    <dgm:cxn modelId="{407F2375-25EA-4C0D-8307-D73C4F39B286}" type="presParOf" srcId="{89D3A9B7-99F3-45DD-A2FB-4F2592685983}" destId="{19F58EFD-D8D8-4710-B5FC-5EB9DA639F7C}" srcOrd="0" destOrd="0" presId="urn:microsoft.com/office/officeart/2005/8/layout/process5"/>
    <dgm:cxn modelId="{864EC324-739D-41D2-9057-075E3B3121BC}" type="presParOf" srcId="{4BD5233F-6A03-4280-890E-FA4F134AD0B5}" destId="{DBF6CCF3-2078-4DDA-A280-BCD5455294FD}" srcOrd="6" destOrd="0" presId="urn:microsoft.com/office/officeart/2005/8/layout/process5"/>
    <dgm:cxn modelId="{3417539B-7A00-4B70-B2A0-28B558B05F09}" type="presParOf" srcId="{4BD5233F-6A03-4280-890E-FA4F134AD0B5}" destId="{580523FC-E7D0-4DD4-A25E-B4DF158BA9AD}" srcOrd="7" destOrd="0" presId="urn:microsoft.com/office/officeart/2005/8/layout/process5"/>
    <dgm:cxn modelId="{1A4C25F8-78B6-4C65-8AE3-545A1241FC41}" type="presParOf" srcId="{580523FC-E7D0-4DD4-A25E-B4DF158BA9AD}" destId="{695DC125-B7B5-456F-89A1-68DA5DDCD3C8}" srcOrd="0" destOrd="0" presId="urn:microsoft.com/office/officeart/2005/8/layout/process5"/>
    <dgm:cxn modelId="{589CB266-B58B-43D4-AC81-AF851118E642}" type="presParOf" srcId="{4BD5233F-6A03-4280-890E-FA4F134AD0B5}" destId="{07F0ECE1-7925-4A77-9B11-F274F38E1F3F}" srcOrd="8" destOrd="0" presId="urn:microsoft.com/office/officeart/2005/8/layout/process5"/>
    <dgm:cxn modelId="{34007535-9F06-4DCB-B5BF-725F5056A454}" type="presParOf" srcId="{4BD5233F-6A03-4280-890E-FA4F134AD0B5}" destId="{C8584352-6824-439C-9962-107D9444B981}" srcOrd="9" destOrd="0" presId="urn:microsoft.com/office/officeart/2005/8/layout/process5"/>
    <dgm:cxn modelId="{62056D34-8A5D-4570-879D-D52048C8A839}" type="presParOf" srcId="{C8584352-6824-439C-9962-107D9444B981}" destId="{E64BBEFA-4771-4CC6-8E33-D6F2149B20E8}" srcOrd="0" destOrd="0" presId="urn:microsoft.com/office/officeart/2005/8/layout/process5"/>
    <dgm:cxn modelId="{702ABC15-AD0A-4314-B9D6-08A71F69448B}" type="presParOf" srcId="{4BD5233F-6A03-4280-890E-FA4F134AD0B5}" destId="{6BF82C2F-99BA-47E0-81C6-0BBB98A03BD4}" srcOrd="10" destOrd="0" presId="urn:microsoft.com/office/officeart/2005/8/layout/process5"/>
    <dgm:cxn modelId="{FB57E275-D737-41A2-9A81-CE618A057C6E}" type="presParOf" srcId="{4BD5233F-6A03-4280-890E-FA4F134AD0B5}" destId="{6F3957B4-4383-4A7F-AC4F-D1D0728AC5A7}" srcOrd="11" destOrd="0" presId="urn:microsoft.com/office/officeart/2005/8/layout/process5"/>
    <dgm:cxn modelId="{E22392DD-819F-4B52-902D-0635DAA608E4}" type="presParOf" srcId="{6F3957B4-4383-4A7F-AC4F-D1D0728AC5A7}" destId="{2C6029FC-7D55-442C-A8F1-5FE8111A1232}" srcOrd="0" destOrd="0" presId="urn:microsoft.com/office/officeart/2005/8/layout/process5"/>
    <dgm:cxn modelId="{18A7B0E2-AC2E-4CD2-84CD-8D9899C4106C}" type="presParOf" srcId="{4BD5233F-6A03-4280-890E-FA4F134AD0B5}" destId="{D4A9A764-7A86-4F87-84ED-2596FFCE2B4F}" srcOrd="12" destOrd="0" presId="urn:microsoft.com/office/officeart/2005/8/layout/process5"/>
    <dgm:cxn modelId="{9D493DB3-E93A-4EBE-9E80-887F3E6CCF63}" type="presParOf" srcId="{4BD5233F-6A03-4280-890E-FA4F134AD0B5}" destId="{0617464E-4673-46F1-85BD-20B13AB01AA2}" srcOrd="13" destOrd="0" presId="urn:microsoft.com/office/officeart/2005/8/layout/process5"/>
    <dgm:cxn modelId="{CAEF41D2-CA6B-407B-AE5D-1B5CDA8A07FB}" type="presParOf" srcId="{0617464E-4673-46F1-85BD-20B13AB01AA2}" destId="{69CFD4C7-DB4F-4BE6-B8EF-2CC2E58E9840}" srcOrd="0" destOrd="0" presId="urn:microsoft.com/office/officeart/2005/8/layout/process5"/>
    <dgm:cxn modelId="{8AC85956-F974-4828-8DE6-39FD8A58854F}" type="presParOf" srcId="{4BD5233F-6A03-4280-890E-FA4F134AD0B5}" destId="{1A37E073-AB5E-4F8F-B785-E5F45CE15C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7719F-ECE9-4CDF-87AC-F842A5CE4C14}">
      <dsp:nvSpPr>
        <dsp:cNvPr id="0" name=""/>
        <dsp:cNvSpPr/>
      </dsp:nvSpPr>
      <dsp:spPr>
        <a:xfrm>
          <a:off x="2126109" y="3566397"/>
          <a:ext cx="421254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81CE7-3952-4FA9-B884-70CC0F715D0E}">
      <dsp:nvSpPr>
        <dsp:cNvPr id="0" name=""/>
        <dsp:cNvSpPr/>
      </dsp:nvSpPr>
      <dsp:spPr>
        <a:xfrm>
          <a:off x="2126109" y="2097880"/>
          <a:ext cx="360835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C6696-9562-457C-A055-E4CDBDF0C030}">
      <dsp:nvSpPr>
        <dsp:cNvPr id="0" name=""/>
        <dsp:cNvSpPr/>
      </dsp:nvSpPr>
      <dsp:spPr>
        <a:xfrm>
          <a:off x="2126109" y="629364"/>
          <a:ext cx="421254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991DD-BB6D-4314-AAC0-02F46E8AEDFE}">
      <dsp:nvSpPr>
        <dsp:cNvPr id="0" name=""/>
        <dsp:cNvSpPr/>
      </dsp:nvSpPr>
      <dsp:spPr>
        <a:xfrm>
          <a:off x="28228" y="0"/>
          <a:ext cx="4195762" cy="41957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8414A-3809-49A7-A166-3FF27E23C929}">
      <dsp:nvSpPr>
        <dsp:cNvPr id="0" name=""/>
        <dsp:cNvSpPr/>
      </dsp:nvSpPr>
      <dsp:spPr>
        <a:xfrm>
          <a:off x="783465" y="2227949"/>
          <a:ext cx="2685287" cy="1384601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OpenGL Program</a:t>
          </a:r>
        </a:p>
      </dsp:txBody>
      <dsp:txXfrm>
        <a:off x="783465" y="2227949"/>
        <a:ext cx="2685287" cy="1384601"/>
      </dsp:txXfrm>
    </dsp:sp>
    <dsp:sp modelId="{4C938E6E-9939-4B95-89B2-8A2087449189}">
      <dsp:nvSpPr>
        <dsp:cNvPr id="0" name=""/>
        <dsp:cNvSpPr/>
      </dsp:nvSpPr>
      <dsp:spPr>
        <a:xfrm>
          <a:off x="5709290" y="0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5F4AD-5BCE-4637-8D27-204A7D6F717E}">
      <dsp:nvSpPr>
        <dsp:cNvPr id="0" name=""/>
        <dsp:cNvSpPr/>
      </dsp:nvSpPr>
      <dsp:spPr>
        <a:xfrm>
          <a:off x="6968018" y="0"/>
          <a:ext cx="1499246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Vertex Shader</a:t>
          </a:r>
        </a:p>
      </dsp:txBody>
      <dsp:txXfrm>
        <a:off x="6968018" y="0"/>
        <a:ext cx="1499246" cy="1258728"/>
      </dsp:txXfrm>
    </dsp:sp>
    <dsp:sp modelId="{24841797-B527-4902-AB39-A468C9C950DA}">
      <dsp:nvSpPr>
        <dsp:cNvPr id="0" name=""/>
        <dsp:cNvSpPr/>
      </dsp:nvSpPr>
      <dsp:spPr>
        <a:xfrm>
          <a:off x="5105100" y="1468516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E4FBC-F866-48CA-99E2-78577B3B5FFF}">
      <dsp:nvSpPr>
        <dsp:cNvPr id="0" name=""/>
        <dsp:cNvSpPr/>
      </dsp:nvSpPr>
      <dsp:spPr>
        <a:xfrm>
          <a:off x="6363829" y="1468516"/>
          <a:ext cx="1656701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Other Shaders</a:t>
          </a:r>
        </a:p>
      </dsp:txBody>
      <dsp:txXfrm>
        <a:off x="6363829" y="1468516"/>
        <a:ext cx="1656701" cy="1258728"/>
      </dsp:txXfrm>
    </dsp:sp>
    <dsp:sp modelId="{91E0CCA8-A080-4916-8E72-A4DD5439627D}">
      <dsp:nvSpPr>
        <dsp:cNvPr id="0" name=""/>
        <dsp:cNvSpPr/>
      </dsp:nvSpPr>
      <dsp:spPr>
        <a:xfrm>
          <a:off x="5709290" y="2937033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D06D5-0A44-4C4A-A4A8-3CF3AEFE6BB1}">
      <dsp:nvSpPr>
        <dsp:cNvPr id="0" name=""/>
        <dsp:cNvSpPr/>
      </dsp:nvSpPr>
      <dsp:spPr>
        <a:xfrm>
          <a:off x="6968018" y="2937033"/>
          <a:ext cx="1950902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Fragment Shader</a:t>
          </a:r>
        </a:p>
      </dsp:txBody>
      <dsp:txXfrm>
        <a:off x="6968018" y="2937033"/>
        <a:ext cx="1950902" cy="1258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77B3-67EE-447A-9AA7-6A09AC936DA5}">
      <dsp:nvSpPr>
        <dsp:cNvPr id="0" name=""/>
        <dsp:cNvSpPr/>
      </dsp:nvSpPr>
      <dsp:spPr>
        <a:xfrm>
          <a:off x="4518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Program</a:t>
          </a:r>
        </a:p>
      </dsp:txBody>
      <dsp:txXfrm>
        <a:off x="39236" y="874416"/>
        <a:ext cx="1906179" cy="1115933"/>
      </dsp:txXfrm>
    </dsp:sp>
    <dsp:sp modelId="{B39CE508-9486-4ED4-BF6A-60361DA670A1}">
      <dsp:nvSpPr>
        <dsp:cNvPr id="0" name=""/>
        <dsp:cNvSpPr/>
      </dsp:nvSpPr>
      <dsp:spPr>
        <a:xfrm>
          <a:off x="2153988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53988" y="1285396"/>
        <a:ext cx="293181" cy="293972"/>
      </dsp:txXfrm>
    </dsp:sp>
    <dsp:sp modelId="{2F8CB581-DBCE-4440-89D6-8C65A4103DBE}">
      <dsp:nvSpPr>
        <dsp:cNvPr id="0" name=""/>
        <dsp:cNvSpPr/>
      </dsp:nvSpPr>
      <dsp:spPr>
        <a:xfrm>
          <a:off x="2770380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10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Shaders</a:t>
          </a:r>
        </a:p>
      </dsp:txBody>
      <dsp:txXfrm>
        <a:off x="2805098" y="874416"/>
        <a:ext cx="1906179" cy="1115933"/>
      </dsp:txXfrm>
    </dsp:sp>
    <dsp:sp modelId="{9DF418AA-1570-4A34-ABF8-204A9DACFEE2}">
      <dsp:nvSpPr>
        <dsp:cNvPr id="0" name=""/>
        <dsp:cNvSpPr/>
      </dsp:nvSpPr>
      <dsp:spPr>
        <a:xfrm>
          <a:off x="4919849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19849" y="1285396"/>
        <a:ext cx="293181" cy="293972"/>
      </dsp:txXfrm>
    </dsp:sp>
    <dsp:sp modelId="{BD04C40C-3F71-444D-80EB-CB0246385A7A}">
      <dsp:nvSpPr>
        <dsp:cNvPr id="0" name=""/>
        <dsp:cNvSpPr/>
      </dsp:nvSpPr>
      <dsp:spPr>
        <a:xfrm>
          <a:off x="5536241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20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Assign Sources to Shaders</a:t>
          </a:r>
        </a:p>
      </dsp:txBody>
      <dsp:txXfrm>
        <a:off x="5570959" y="874416"/>
        <a:ext cx="1906179" cy="1115933"/>
      </dsp:txXfrm>
    </dsp:sp>
    <dsp:sp modelId="{89D3A9B7-99F3-45DD-A2FB-4F2592685983}">
      <dsp:nvSpPr>
        <dsp:cNvPr id="0" name=""/>
        <dsp:cNvSpPr/>
      </dsp:nvSpPr>
      <dsp:spPr>
        <a:xfrm>
          <a:off x="7685711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85711" y="1285396"/>
        <a:ext cx="293181" cy="293972"/>
      </dsp:txXfrm>
    </dsp:sp>
    <dsp:sp modelId="{DBF6CCF3-2078-4DDA-A280-BCD5455294FD}">
      <dsp:nvSpPr>
        <dsp:cNvPr id="0" name=""/>
        <dsp:cNvSpPr/>
      </dsp:nvSpPr>
      <dsp:spPr>
        <a:xfrm>
          <a:off x="8302103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30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Compile Shaders</a:t>
          </a:r>
        </a:p>
      </dsp:txBody>
      <dsp:txXfrm>
        <a:off x="8336821" y="874416"/>
        <a:ext cx="1906179" cy="1115933"/>
      </dsp:txXfrm>
    </dsp:sp>
    <dsp:sp modelId="{580523FC-E7D0-4DD4-A25E-B4DF158BA9AD}">
      <dsp:nvSpPr>
        <dsp:cNvPr id="0" name=""/>
        <dsp:cNvSpPr/>
      </dsp:nvSpPr>
      <dsp:spPr>
        <a:xfrm rot="5400000">
          <a:off x="9080495" y="2163360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9142925" y="2198921"/>
        <a:ext cx="293972" cy="293181"/>
      </dsp:txXfrm>
    </dsp:sp>
    <dsp:sp modelId="{07F0ECE1-7925-4A77-9B11-F274F38E1F3F}">
      <dsp:nvSpPr>
        <dsp:cNvPr id="0" name=""/>
        <dsp:cNvSpPr/>
      </dsp:nvSpPr>
      <dsp:spPr>
        <a:xfrm>
          <a:off x="8302103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40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Attach Shaders</a:t>
          </a:r>
        </a:p>
      </dsp:txBody>
      <dsp:txXfrm>
        <a:off x="8336821" y="2850031"/>
        <a:ext cx="1906179" cy="1115933"/>
      </dsp:txXfrm>
    </dsp:sp>
    <dsp:sp modelId="{C8584352-6824-439C-9962-107D9444B981}">
      <dsp:nvSpPr>
        <dsp:cNvPr id="0" name=""/>
        <dsp:cNvSpPr/>
      </dsp:nvSpPr>
      <dsp:spPr>
        <a:xfrm rot="10800000">
          <a:off x="7709418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47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7835067" y="3261011"/>
        <a:ext cx="293181" cy="293972"/>
      </dsp:txXfrm>
    </dsp:sp>
    <dsp:sp modelId="{6BF82C2F-99BA-47E0-81C6-0BBB98A03BD4}">
      <dsp:nvSpPr>
        <dsp:cNvPr id="0" name=""/>
        <dsp:cNvSpPr/>
      </dsp:nvSpPr>
      <dsp:spPr>
        <a:xfrm>
          <a:off x="5536241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50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Vertex Attributes</a:t>
          </a:r>
        </a:p>
      </dsp:txBody>
      <dsp:txXfrm>
        <a:off x="5570959" y="2850031"/>
        <a:ext cx="1906179" cy="1115933"/>
      </dsp:txXfrm>
    </dsp:sp>
    <dsp:sp modelId="{6F3957B4-4383-4A7F-AC4F-D1D0728AC5A7}">
      <dsp:nvSpPr>
        <dsp:cNvPr id="0" name=""/>
        <dsp:cNvSpPr/>
      </dsp:nvSpPr>
      <dsp:spPr>
        <a:xfrm rot="10800000">
          <a:off x="4943556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58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69205" y="3261011"/>
        <a:ext cx="293181" cy="293972"/>
      </dsp:txXfrm>
    </dsp:sp>
    <dsp:sp modelId="{D4A9A764-7A86-4F87-84ED-2596FFCE2B4F}">
      <dsp:nvSpPr>
        <dsp:cNvPr id="0" name=""/>
        <dsp:cNvSpPr/>
      </dsp:nvSpPr>
      <dsp:spPr>
        <a:xfrm>
          <a:off x="2770380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60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 Fragment Data</a:t>
          </a:r>
        </a:p>
      </dsp:txBody>
      <dsp:txXfrm>
        <a:off x="2805098" y="2850031"/>
        <a:ext cx="1906179" cy="1115933"/>
      </dsp:txXfrm>
    </dsp:sp>
    <dsp:sp modelId="{0617464E-4673-46F1-85BD-20B13AB01AA2}">
      <dsp:nvSpPr>
        <dsp:cNvPr id="0" name=""/>
        <dsp:cNvSpPr/>
      </dsp:nvSpPr>
      <dsp:spPr>
        <a:xfrm rot="10800000">
          <a:off x="2177695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303344" y="3261011"/>
        <a:ext cx="293181" cy="293972"/>
      </dsp:txXfrm>
    </dsp:sp>
    <dsp:sp modelId="{1A37E073-AB5E-4F8F-B785-E5F45CE15C96}">
      <dsp:nvSpPr>
        <dsp:cNvPr id="0" name=""/>
        <dsp:cNvSpPr/>
      </dsp:nvSpPr>
      <dsp:spPr>
        <a:xfrm>
          <a:off x="4518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 Program</a:t>
          </a:r>
        </a:p>
      </dsp:txBody>
      <dsp:txXfrm>
        <a:off x="39236" y="2850031"/>
        <a:ext cx="1906179" cy="1115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12/29/2017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9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1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null is passed as array of source lengths, each source is considered a null terminated string. Otherwise each length corresponds to each source.</a:t>
            </a:r>
          </a:p>
          <a:p>
            <a:endParaRPr lang="en-US" baseline="0" dirty="0"/>
          </a:p>
          <a:p>
            <a:r>
              <a:rPr lang="en-US" baseline="0" dirty="0"/>
              <a:t>If a negative length corresponds to a source, the source is assumed to be a null terminated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9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𝑖𝑣</m:t>
                    </m:r>
                  </m:oMath>
                </a14:m>
                <a:r>
                  <a:rPr lang="en-US" baseline="0" dirty="0"/>
                  <a:t> part on the shader names shows that this functions returns an integer state of the shader.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state that we are looking for is passed as input parameter, where here </a:t>
                </a:r>
                <a14:m>
                  <m:oMath xmlns:m="http://schemas.openxmlformats.org/officeDocument/2006/math"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𝐺𝐿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𝐶𝑂𝑀𝑃𝐼𝐿𝐸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has been passed to the functions.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variable is passed by pointer, and is an output parameter, since the state is written to it, and returned.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𝑖𝑣</a:t>
                </a:r>
                <a:r>
                  <a:rPr lang="en-US" baseline="0" dirty="0"/>
                  <a:t> part on the shader names shows that this functions returns an integer state of the shader.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state that we are looking for is passed as input parameter, where here </a:t>
                </a:r>
                <a:r>
                  <a:rPr lang="en-US" sz="120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𝐺𝐿_𝐶𝑂𝑀𝑃𝐼𝐿𝐸_𝑆𝑇𝐴𝑇𝑈𝑆</a:t>
                </a:r>
                <a:r>
                  <a:rPr lang="en-US" baseline="0" dirty="0"/>
                  <a:t> has been passed to the functions.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variable is passed by pointer, and is an output parameter, since the state is written to it, and returned.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9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info log is as well a state of the state machine.</a:t>
            </a:r>
          </a:p>
          <a:p>
            <a:endParaRPr lang="en-US" baseline="0" dirty="0"/>
          </a:p>
          <a:p>
            <a:r>
              <a:rPr lang="en-US" baseline="0" dirty="0"/>
              <a:t>The compilation errors such as syntax error, will appear on the info 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63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1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𝑣𝑒𝑟𝑡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𝑐𝑜𝑜𝑟𝑑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0" dirty="0"/>
                  <a:t>is an input variable for a vertex shader and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baseline="0" dirty="0"/>
                  <a:t> assigns index 0 to this variable.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Variable name is passed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baseline="0" dirty="0"/>
                  <a:t> as well.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𝑣𝑒𝑟𝑡_𝑐𝑜𝑜𝑟𝑑 </a:t>
                </a:r>
                <a:r>
                  <a:rPr lang="en-US" baseline="0" dirty="0"/>
                  <a:t>is an input variable for a vertex shader and the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𝑔𝑙𝐵𝑖𝑛𝑑𝐴𝑡𝑡𝑟𝑖𝑏𝐿𝑜𝑐𝑎𝑡𝑖𝑜𝑛</a:t>
                </a:r>
                <a:r>
                  <a:rPr lang="en-US" baseline="0" dirty="0"/>
                  <a:t> assigns index 0 to this variable.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Variable name is passed to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𝑔𝑙𝐵𝑖𝑛𝑑𝐴𝑡𝑡𝑟𝑖𝑏𝐿𝑜𝑐𝑎𝑡𝑖𝑜𝑛</a:t>
                </a:r>
                <a:r>
                  <a:rPr lang="en-US" baseline="0" dirty="0"/>
                  <a:t> as well.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41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US" baseline="0" dirty="0"/>
                  <a:t> variable of the fragment shader is assigned the color number 0.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𝑐𝑜𝑙𝑜𝑟</a:t>
                </a:r>
                <a:r>
                  <a:rPr lang="en-US" baseline="0" dirty="0"/>
                  <a:t> variable of the fragment shader is assigned the color number 0.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1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0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𝑔𝑙𝑈𝑠𝑒𝑃𝑟𝑜𝑔𝑟𝑎𝑚</m:t>
                    </m:r>
                  </m:oMath>
                </a14:m>
                <a:r>
                  <a:rPr lang="en-US" dirty="0"/>
                  <a:t> can be called</a:t>
                </a:r>
                <a:r>
                  <a:rPr lang="en-US" baseline="0" dirty="0"/>
                  <a:t> on default program to set the pipeline state </a:t>
                </a:r>
                <a:r>
                  <a:rPr lang="en-US" baseline="0"/>
                  <a:t>on default.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𝑔𝑙𝑈𝑠𝑒𝑃𝑟𝑜𝑔𝑟𝑎𝑚</a:t>
                </a:r>
                <a:r>
                  <a:rPr lang="en-US" dirty="0"/>
                  <a:t> can be called</a:t>
                </a:r>
                <a:r>
                  <a:rPr lang="en-US" baseline="0" dirty="0"/>
                  <a:t> on default program to set the pipeline state </a:t>
                </a:r>
                <a:r>
                  <a:rPr lang="en-US" baseline="0"/>
                  <a:t>on default.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33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88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only discuss the runtime compilation of shaders.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1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6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5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6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Deleting Shaders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Like any recourses, shaders are to be released after use, this is done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𝑔𝑙𝐷𝑒𝑙𝑒𝑡𝑒𝑆h𝑎𝑑𝑒𝑟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𝑔𝑙𝐷𝑒𝑙𝑒𝑡𝑒𝑆h𝑎𝑑𝑒𝑟</m:t>
                    </m:r>
                  </m:oMath>
                </a14:m>
                <a:r>
                  <a:rPr lang="en-US" dirty="0"/>
                  <a:t> gets the shader ID and releases the shader.</a:t>
                </a:r>
              </a:p>
              <a:p>
                <a:r>
                  <a:rPr lang="en-US" dirty="0"/>
                  <a:t>After the shader is deleted, its ID is no more valid.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3BAB-B62F-4DDF-94F1-F588574D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611" y="3086051"/>
            <a:ext cx="8207214" cy="12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Runtime compilation of shaders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209365"/>
            <a:ext cx="8946541" cy="3334870"/>
          </a:xfrm>
        </p:spPr>
        <p:txBody>
          <a:bodyPr anchor="b">
            <a:normAutofit/>
          </a:bodyPr>
          <a:lstStyle/>
          <a:p>
            <a:r>
              <a:rPr lang="en-US" dirty="0"/>
              <a:t>Shaders can be compiled at runtime.</a:t>
            </a:r>
          </a:p>
          <a:p>
            <a:r>
              <a:rPr lang="en-US" dirty="0"/>
              <a:t>Shader source should be defined before compilation.</a:t>
            </a:r>
          </a:p>
          <a:p>
            <a:r>
              <a:rPr lang="en-US" dirty="0"/>
              <a:t>Compilation could result in compile error, which is as well state of the OpenGL state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5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Define the shader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𝑔𝑙𝑆h𝑎𝑑𝑒𝑟𝑆𝑜𝑢𝑟𝑐𝑒</m:t>
                    </m:r>
                  </m:oMath>
                </a14:m>
                <a:r>
                  <a:rPr lang="en-US" dirty="0"/>
                  <a:t> assigns source to a shader.</a:t>
                </a:r>
              </a:p>
              <a:p>
                <a:r>
                  <a:rPr lang="en-US" dirty="0"/>
                  <a:t>It is possible to assign several sources to a shader.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𝑔𝑙𝑆h𝑎𝑑𝑒𝑟𝑆𝑜𝑢𝑟𝑐𝑒</m:t>
                    </m:r>
                  </m:oMath>
                </a14:m>
                <a:r>
                  <a:rPr lang="en-US" dirty="0"/>
                  <a:t>’s input parameters are as follows: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Shader ID, Source Count, Array of Sources, Array of Source Lengths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C469F-1E5A-4CA7-AB98-C294821C9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53" y="3585883"/>
            <a:ext cx="11187531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Compiling shaders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𝑔𝑙𝐶𝑜𝑚𝑝𝑖𝑙𝑒𝑆h𝑎𝑑𝑒𝑟</m:t>
                    </m:r>
                  </m:oMath>
                </a14:m>
                <a:r>
                  <a:rPr lang="en-US" dirty="0"/>
                  <a:t> compiles the shader after a source is assigned to it.</a:t>
                </a:r>
              </a:p>
              <a:p>
                <a:r>
                  <a:rPr lang="en-US" dirty="0"/>
                  <a:t>The ID of the shader to be compiled is passed as input parameter.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B17EA-DCFF-48BA-BEAA-3CCAD9862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16" y="3012141"/>
            <a:ext cx="10423346" cy="8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7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Compilation Status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Compiling a shader changes its state.</a:t>
                </a:r>
              </a:p>
              <a:p>
                <a:r>
                  <a:rPr lang="en-US" dirty="0"/>
                  <a:t>One of the states that changes is the compilation status.</a:t>
                </a:r>
              </a:p>
              <a:p>
                <a:r>
                  <a:rPr lang="en-US" dirty="0"/>
                  <a:t>This state is retrievable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𝑔𝑙𝐺𝑒𝑡𝑆h𝑎𝑑𝑒𝑟𝑖𝑣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 the compilation was no successful.</a:t>
                </a:r>
              </a:p>
              <a:p>
                <a:r>
                  <a:rPr lang="en-US" dirty="0"/>
                  <a:t>Additional info on why the compilation failed is retrieved by other functions.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2B54D-4748-4FB8-9738-0547E3014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17" y="3429000"/>
            <a:ext cx="8676703" cy="3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5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Info 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b="0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en-US" dirty="0"/>
                  <a:t> is an output parameter, and the log is written to it.</a:t>
                </a:r>
              </a:p>
              <a:p>
                <a:r>
                  <a:rPr lang="en-US" dirty="0"/>
                  <a:t>The length variable is passed by pointer and is an output parameter and holds the length of the log, after the function is called.</a:t>
                </a:r>
              </a:p>
              <a:p>
                <a:r>
                  <a:rPr lang="en-US" dirty="0"/>
                  <a:t>The function is as well given the maximum length of the buffer (which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dirty="0"/>
                  <a:t>), to avoid access out of bounds.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r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3F8DF-C66E-42BF-A397-E84AA38D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86" y="1490284"/>
            <a:ext cx="9010853" cy="25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Attaching Shaders to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Shaders on themselves are not interfaceable.</a:t>
                </a:r>
              </a:p>
              <a:p>
                <a:r>
                  <a:rPr lang="en-US" dirty="0"/>
                  <a:t>P</a:t>
                </a:r>
                <a:r>
                  <a:rPr lang="en-US" b="0" dirty="0"/>
                  <a:t>rograms are used to interface shaders.</a:t>
                </a:r>
              </a:p>
              <a:p>
                <a:r>
                  <a:rPr lang="en-US" dirty="0"/>
                  <a:t>Shaders are attached to programs, this is done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𝑔𝑙𝐴𝑡𝑡𝑎𝑐h𝑆h𝑎𝑑𝑒𝑟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𝑔𝑙𝐴𝑡𝑡𝑎𝑐h𝑆h𝑎𝑑𝑒𝑟</m:t>
                    </m:r>
                  </m:oMath>
                </a14:m>
                <a:r>
                  <a:rPr lang="en-US" dirty="0"/>
                  <a:t> takes a program ID and a shader ID and attaches shader to program.</a:t>
                </a:r>
              </a:p>
              <a:p>
                <a:r>
                  <a:rPr lang="en-US" dirty="0"/>
                  <a:t>A single shader can be attached to several programs.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31078-03BC-4346-9484-D53F4145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06" y="2843118"/>
            <a:ext cx="7454833" cy="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2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Binding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209365"/>
            <a:ext cx="10281864" cy="3334870"/>
          </a:xfrm>
        </p:spPr>
        <p:txBody>
          <a:bodyPr anchor="b">
            <a:normAutofit/>
          </a:bodyPr>
          <a:lstStyle/>
          <a:p>
            <a:r>
              <a:rPr lang="en-US" dirty="0"/>
              <a:t>Vertex shaders have input variables that will receive the vertex data.</a:t>
            </a:r>
          </a:p>
          <a:p>
            <a:r>
              <a:rPr lang="en-US" dirty="0"/>
              <a:t>Fragment shaders have output variables that will output the color data.</a:t>
            </a:r>
          </a:p>
          <a:p>
            <a:r>
              <a:rPr lang="en-US" dirty="0"/>
              <a:t>These input variable and output variables need to connect to the main program.</a:t>
            </a:r>
          </a:p>
          <a:p>
            <a:r>
              <a:rPr lang="en-US" dirty="0"/>
              <a:t>This is done via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0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Vertex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dirty="0"/>
                  <a:t> is used to assign the vertex shader input attributes (which will receive the vertex data) an index.</a:t>
                </a:r>
              </a:p>
              <a:p>
                <a:r>
                  <a:rPr lang="en-US" dirty="0"/>
                  <a:t>This attributes can later be referred to via this index.</a:t>
                </a:r>
              </a:p>
              <a:p>
                <a:r>
                  <a:rPr lang="en-US" dirty="0"/>
                  <a:t>Before binding, the shader must be compiled and attached to the program.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3F95C-F4A0-4044-9029-D29B9F35E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244" y="2010237"/>
            <a:ext cx="5621301" cy="241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69B27D-0D8E-4509-B091-5A7C004F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86" y="1330903"/>
            <a:ext cx="7031109" cy="6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Fragment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𝐹𝑟𝑎𝑔𝐷𝑎𝑡𝑎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𝐿𝑜𝑐𝑎𝑡𝑖𝑜𝑛</m:t>
                    </m:r>
                  </m:oMath>
                </a14:m>
                <a:r>
                  <a:rPr lang="en-US" dirty="0"/>
                  <a:t> is used to assign a color number to fragment shader output color.</a:t>
                </a:r>
              </a:p>
              <a:p>
                <a:r>
                  <a:rPr lang="en-US" dirty="0"/>
                  <a:t>The color number is later used to decide the color buffer the data is supposed to be written to.</a:t>
                </a:r>
              </a:p>
              <a:p>
                <a:r>
                  <a:rPr lang="en-US" dirty="0"/>
                  <a:t>Before binding, the shader must be compiled and attached to the program.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8C30-D248-485D-BB99-707EB0398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718" y="1709532"/>
            <a:ext cx="4326089" cy="2858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58402-FF47-422B-944E-83162B61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1" y="1709532"/>
            <a:ext cx="7045607" cy="7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 a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t"/>
          <a:lstStyle/>
          <a:p>
            <a:r>
              <a:rPr lang="en-US" dirty="0"/>
              <a:t>Shaders are programs that were originally used for shading.</a:t>
            </a:r>
          </a:p>
          <a:p>
            <a:r>
              <a:rPr lang="en-US" dirty="0"/>
              <a:t>Shaders now perform a variety of special tasks.</a:t>
            </a:r>
          </a:p>
          <a:p>
            <a:r>
              <a:rPr lang="en-US" dirty="0"/>
              <a:t>Shaders are typically run on the GPU.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Linking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After attaching shaders, and binding variables the program should be linked.</a:t>
                </a:r>
              </a:p>
              <a:p>
                <a:r>
                  <a:rPr lang="en-US" dirty="0"/>
                  <a:t>After linking the program is ready to use, unless the program doesn’t link properly.</a:t>
                </a:r>
              </a:p>
              <a:p>
                <a:r>
                  <a:rPr lang="en-US" dirty="0"/>
                  <a:t>The link status is retrievable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link fails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 will be written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variable which is pass as a pointer.</a:t>
                </a:r>
              </a:p>
              <a:p>
                <a:r>
                  <a:rPr lang="en-US" dirty="0"/>
                  <a:t>More specific info on why the link failed can be retrieved by other functions.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6613F-594D-4250-A124-E41D7E31F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043" y="2419533"/>
            <a:ext cx="9887204" cy="6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 Info 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𝑔𝑙𝐺𝑒𝑡𝑃𝑟𝑜𝑔𝑟𝑎𝑚𝐼𝑛𝑓𝑜𝐿𝑜𝑔</m:t>
                    </m:r>
                  </m:oMath>
                </a14:m>
                <a:r>
                  <a:rPr lang="en-US" dirty="0"/>
                  <a:t> writes the log of the program into a buffer.</a:t>
                </a:r>
              </a:p>
              <a:p>
                <a:r>
                  <a:rPr lang="en-US" dirty="0"/>
                  <a:t>The log length is return by an output variable (in this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max buffer size is passed to function to avoid access out of bounds.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9F8D-B3D2-4E24-A114-4CAC7065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4" y="1729074"/>
            <a:ext cx="11180591" cy="16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Using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To use program we should change the state of the pipeline to use our program.</a:t>
                </a:r>
              </a:p>
              <a:p>
                <a:r>
                  <a:rPr lang="en-US" dirty="0"/>
                  <a:t>This is done using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𝑔𝑙𝑈𝑠𝑒𝑃𝑟𝑜𝑔𝑟𝑎𝑚</m:t>
                    </m:r>
                  </m:oMath>
                </a14:m>
                <a:r>
                  <a:rPr lang="en-US" dirty="0"/>
                  <a:t> function, which sets the current program for rendering.</a:t>
                </a:r>
              </a:p>
              <a:p>
                <a:r>
                  <a:rPr lang="en-US" dirty="0"/>
                  <a:t>It receives a program ID and changes the state of the pipeline accordingly.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r="-118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B5522-F455-47DB-8464-FE39A013D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353" y="2805932"/>
            <a:ext cx="4458823" cy="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1AA810-64F4-45E3-92FF-11A5E9A46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472721"/>
              </p:ext>
            </p:extLst>
          </p:nvPr>
        </p:nvGraphicFramePr>
        <p:xfrm>
          <a:off x="1103313" y="1703294"/>
          <a:ext cx="10282237" cy="484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7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259105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Like any other programs, shaders are written in a language.</a:t>
            </a:r>
          </a:p>
          <a:p>
            <a:r>
              <a:rPr lang="en-US" dirty="0"/>
              <a:t>OpenGL provides a language for shader programming called GLSL.</a:t>
            </a:r>
          </a:p>
          <a:p>
            <a:r>
              <a:rPr lang="en-US" dirty="0"/>
              <a:t>Like any other languages shaders need to be compiled before execution.</a:t>
            </a:r>
          </a:p>
          <a:p>
            <a:r>
              <a:rPr lang="en-US" dirty="0"/>
              <a:t>This compilation could be done offline or on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OpenGL Program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692705-673A-42D4-BD2A-C783CB3F4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09379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1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Programs are used to interface shaders.</a:t>
                </a:r>
              </a:p>
              <a:p>
                <a:r>
                  <a:rPr lang="en-US" dirty="0"/>
                  <a:t>A program can hold several shaders such as vertex shader, and fragment shader.</a:t>
                </a:r>
              </a:p>
              <a:p>
                <a:r>
                  <a:rPr lang="en-US" dirty="0"/>
                  <a:t>Programs are identified by an ID (IDs are typically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𝐺𝐿𝑢𝑖𝑛𝑡</m:t>
                    </m:r>
                  </m:oMath>
                </a14:m>
                <a:r>
                  <a:rPr lang="en-US" dirty="0"/>
                  <a:t>, which is an unsigned integer).</a:t>
                </a:r>
              </a:p>
              <a:p>
                <a:r>
                  <a:rPr lang="en-US" dirty="0"/>
                  <a:t>The default program’s ID is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4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Programs are a kind of recourse on OpenGL.</a:t>
                </a:r>
              </a:p>
              <a:p>
                <a:r>
                  <a:rPr lang="en-US" dirty="0"/>
                  <a:t>Resources are to be created before use, and deleted after wards.</a:t>
                </a:r>
              </a:p>
              <a:p>
                <a:r>
                  <a:rPr lang="en-US" dirty="0"/>
                  <a:t>To create a program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𝑔𝑙𝐶𝑟𝑒𝑎𝑡𝑒𝑃𝑟𝑜𝑔𝑟𝑎𝑚</m:t>
                    </m:r>
                  </m:oMath>
                </a14:m>
                <a:r>
                  <a:rPr lang="en-US" dirty="0"/>
                  <a:t> function, which creates a program and returns its ID.</a:t>
                </a:r>
              </a:p>
              <a:p>
                <a:r>
                  <a:rPr lang="en-US" dirty="0"/>
                  <a:t>It is important to save this ID for further use, and deletion of program.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83ADC-4925-40D1-A187-CB1AA68D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906" y="3644963"/>
            <a:ext cx="8417185" cy="7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Deleting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491317"/>
              </a:xfrm>
            </p:spPr>
            <p:txBody>
              <a:bodyPr anchor="b"/>
              <a:lstStyle/>
              <a:p>
                <a:r>
                  <a:rPr lang="en-US" dirty="0"/>
                  <a:t>It is necessary to release the recourses that you have no use for any more.</a:t>
                </a:r>
              </a:p>
              <a:p>
                <a:r>
                  <a:rPr lang="en-US" dirty="0"/>
                  <a:t>For programs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𝑔𝑙𝐷𝑒𝑙𝑒𝑡𝑒𝑃𝑟𝑜𝑔𝑟𝑎𝑚</m:t>
                    </m:r>
                  </m:oMath>
                </a14:m>
                <a:r>
                  <a:rPr lang="en-US" dirty="0"/>
                  <a:t> deletes the program.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𝑔𝑙𝐷𝑒𝑙𝑒𝑡𝑒𝑃𝑟𝑜𝑔𝑟𝑎𝑚</m:t>
                    </m:r>
                  </m:oMath>
                </a14:m>
                <a:r>
                  <a:rPr lang="en-US" dirty="0"/>
                  <a:t> gets the program ID as an input parameter and deletes the program.</a:t>
                </a:r>
              </a:p>
              <a:p>
                <a:r>
                  <a:rPr lang="en-US" dirty="0"/>
                  <a:t>The program ID after execution of this command is no more a valid program ID.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491317"/>
              </a:xfrm>
              <a:blipFill>
                <a:blip r:embed="rId4"/>
                <a:stretch>
                  <a:fillRect l="-341" b="-2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B34F0-D17F-45AB-B280-87C6BC9F1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22" y="3012406"/>
            <a:ext cx="8005844" cy="8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9FE006-13B1-4EA8-94BA-A6D82B626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OpenGL as we know is a state machine.</a:t>
                </a:r>
              </a:p>
              <a:p>
                <a:r>
                  <a:rPr lang="en-US" dirty="0"/>
                  <a:t>Errors are an state of this machine.</a:t>
                </a:r>
              </a:p>
              <a:p>
                <a:r>
                  <a:rPr lang="en-US" dirty="0"/>
                  <a:t>The last error after execution of each command is retrievable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𝑔𝑙𝐺𝑒𝑡𝐸𝑟𝑟𝑜𝑟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Not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𝑔𝑙𝐺𝑒𝑡𝐸𝑟𝑟𝑜𝑟</m:t>
                    </m:r>
                  </m:oMath>
                </a14:m>
                <a:r>
                  <a:rPr lang="en-US" dirty="0"/>
                  <a:t> removes the previous error upon execution.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9FE006-13B1-4EA8-94BA-A6D82B626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954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2538D1-4D4C-41D0-B0C0-E7611DFC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369" y="2732528"/>
            <a:ext cx="8449294" cy="6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1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Shaders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Like any other recourses shaders are to be created before use.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𝑔𝑙𝐶𝑟𝑒𝑎𝑡𝑒𝑆𝑎h𝑑𝑒𝑟</m:t>
                    </m:r>
                  </m:oMath>
                </a14:m>
                <a:r>
                  <a:rPr lang="en-US" dirty="0"/>
                  <a:t> creates a shader, and accepts an input parameter which defines the type of shader being created.</a:t>
                </a:r>
              </a:p>
              <a:p>
                <a:r>
                  <a:rPr lang="en-US" dirty="0"/>
                  <a:t>Shaders are identified by an ID,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𝑔𝑙𝐶𝑟𝑒𝑎𝑡𝑒𝑆𝑎h𝑑𝑒𝑟</m:t>
                    </m:r>
                  </m:oMath>
                </a14:m>
                <a:r>
                  <a:rPr lang="en-US" dirty="0"/>
                  <a:t> returns the ID of the shader being created.</a:t>
                </a:r>
              </a:p>
              <a:p>
                <a:r>
                  <a:rPr lang="en-US" dirty="0"/>
                  <a:t>It is necessary to store this ID for further use of the shader.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66A14-88E8-4C2F-976A-1DE5D3BE6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34" y="3080484"/>
            <a:ext cx="8765182" cy="6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4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35629</TotalTime>
  <Words>1435</Words>
  <Application>Microsoft Office PowerPoint</Application>
  <PresentationFormat>Widescreen</PresentationFormat>
  <Paragraphs>183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Shaders</vt:lpstr>
      <vt:lpstr>What is  a Shader</vt:lpstr>
      <vt:lpstr>Shader Languages</vt:lpstr>
      <vt:lpstr>OpenGL Program Model</vt:lpstr>
      <vt:lpstr>Programs</vt:lpstr>
      <vt:lpstr>Creating Programs</vt:lpstr>
      <vt:lpstr>Deleting Programs</vt:lpstr>
      <vt:lpstr>Quick Note</vt:lpstr>
      <vt:lpstr>Creating Shaders</vt:lpstr>
      <vt:lpstr>Deleting Shaders</vt:lpstr>
      <vt:lpstr>Runtime compilation of shaders</vt:lpstr>
      <vt:lpstr>Define the shader source</vt:lpstr>
      <vt:lpstr>Compiling shaders</vt:lpstr>
      <vt:lpstr>Compilation Status</vt:lpstr>
      <vt:lpstr>Shader Info Log</vt:lpstr>
      <vt:lpstr>Attaching Shaders to Program</vt:lpstr>
      <vt:lpstr>Shader Binding Points</vt:lpstr>
      <vt:lpstr>Binding Vertex Attributes</vt:lpstr>
      <vt:lpstr>Binding Fragment Data</vt:lpstr>
      <vt:lpstr>Linking Program</vt:lpstr>
      <vt:lpstr>Program Info Log</vt:lpstr>
      <vt:lpstr>Using Program</vt:lpstr>
      <vt:lpstr>Putting It All Together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418</cp:revision>
  <dcterms:created xsi:type="dcterms:W3CDTF">2016-10-22T13:06:39Z</dcterms:created>
  <dcterms:modified xsi:type="dcterms:W3CDTF">2017-12-29T11:18:26Z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